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handoutMasterIdLst>
    <p:handoutMasterId r:id="rId25"/>
  </p:handoutMasterIdLst>
  <p:sldIdLst>
    <p:sldId id="264" r:id="rId2"/>
    <p:sldId id="276" r:id="rId3"/>
    <p:sldId id="282" r:id="rId4"/>
    <p:sldId id="281" r:id="rId5"/>
    <p:sldId id="278" r:id="rId6"/>
    <p:sldId id="279" r:id="rId7"/>
    <p:sldId id="269" r:id="rId8"/>
    <p:sldId id="268" r:id="rId9"/>
    <p:sldId id="270" r:id="rId10"/>
    <p:sldId id="283" r:id="rId11"/>
    <p:sldId id="280" r:id="rId12"/>
    <p:sldId id="284" r:id="rId13"/>
    <p:sldId id="288" r:id="rId14"/>
    <p:sldId id="286" r:id="rId15"/>
    <p:sldId id="289" r:id="rId16"/>
    <p:sldId id="285" r:id="rId17"/>
    <p:sldId id="290" r:id="rId18"/>
    <p:sldId id="292" r:id="rId19"/>
    <p:sldId id="291" r:id="rId20"/>
    <p:sldId id="293" r:id="rId21"/>
    <p:sldId id="294" r:id="rId22"/>
    <p:sldId id="297" r:id="rId2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E6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145" autoAdjust="0"/>
  </p:normalViewPr>
  <p:slideViewPr>
    <p:cSldViewPr showGuides="1">
      <p:cViewPr varScale="1">
        <p:scale>
          <a:sx n="66" d="100"/>
          <a:sy n="66" d="100"/>
        </p:scale>
        <p:origin x="672" y="44"/>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198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D1F051-13DE-4455-BDE5-A298AFB947B6}" type="doc">
      <dgm:prSet loTypeId="urn:microsoft.com/office/officeart/2005/8/layout/vList3" loCatId="list" qsTypeId="urn:microsoft.com/office/officeart/2005/8/quickstyle/3d1" qsCatId="3D" csTypeId="urn:microsoft.com/office/officeart/2005/8/colors/accent1_2" csCatId="accent1" phldr="1"/>
      <dgm:spPr/>
    </dgm:pt>
    <dgm:pt modelId="{02A3B184-2357-4CE0-AA63-4078048CF78F}">
      <dgm:prSet phldrT="[Text]"/>
      <dgm:spPr/>
      <dgm:t>
        <a:bodyPr/>
        <a:lstStyle/>
        <a:p>
          <a:pPr>
            <a:buNone/>
          </a:pPr>
          <a:r>
            <a:rPr lang="en-IN" b="1" dirty="0"/>
            <a:t>Datasets</a:t>
          </a:r>
          <a:endParaRPr lang="en-IN" dirty="0"/>
        </a:p>
      </dgm:t>
    </dgm:pt>
    <dgm:pt modelId="{77167CCE-1C66-4F3D-99C7-4E79720709DA}" type="parTrans" cxnId="{59B541F3-3EBA-4535-A847-DD150E6D9394}">
      <dgm:prSet/>
      <dgm:spPr/>
      <dgm:t>
        <a:bodyPr/>
        <a:lstStyle/>
        <a:p>
          <a:endParaRPr lang="en-IN"/>
        </a:p>
      </dgm:t>
    </dgm:pt>
    <dgm:pt modelId="{6E323A86-58F9-4885-A1CA-10A76988DC4D}" type="sibTrans" cxnId="{59B541F3-3EBA-4535-A847-DD150E6D9394}">
      <dgm:prSet/>
      <dgm:spPr/>
      <dgm:t>
        <a:bodyPr/>
        <a:lstStyle/>
        <a:p>
          <a:endParaRPr lang="en-IN"/>
        </a:p>
      </dgm:t>
    </dgm:pt>
    <dgm:pt modelId="{E40E18C3-0D2E-4E28-AB37-9845AEC80F1B}">
      <dgm:prSet phldrT="[Text]"/>
      <dgm:spPr/>
      <dgm:t>
        <a:bodyPr/>
        <a:lstStyle/>
        <a:p>
          <a:pPr>
            <a:buNone/>
          </a:pPr>
          <a:r>
            <a:rPr lang="en-IN" b="1" dirty="0"/>
            <a:t>Data Cleaning</a:t>
          </a:r>
          <a:endParaRPr lang="en-IN" dirty="0"/>
        </a:p>
      </dgm:t>
    </dgm:pt>
    <dgm:pt modelId="{3F1614B0-A6BC-4F29-B20C-FD70C5B8D29F}" type="parTrans" cxnId="{E70F7816-0265-4D19-B773-A99FDD0E79F1}">
      <dgm:prSet/>
      <dgm:spPr/>
      <dgm:t>
        <a:bodyPr/>
        <a:lstStyle/>
        <a:p>
          <a:endParaRPr lang="en-IN"/>
        </a:p>
      </dgm:t>
    </dgm:pt>
    <dgm:pt modelId="{197AEAEF-29A7-48AE-9C16-1D94EE3B7C2A}" type="sibTrans" cxnId="{E70F7816-0265-4D19-B773-A99FDD0E79F1}">
      <dgm:prSet/>
      <dgm:spPr/>
      <dgm:t>
        <a:bodyPr/>
        <a:lstStyle/>
        <a:p>
          <a:endParaRPr lang="en-IN"/>
        </a:p>
      </dgm:t>
    </dgm:pt>
    <dgm:pt modelId="{CE7330A7-78AE-47A9-A776-4471B76663F9}">
      <dgm:prSet phldrT="[Text]"/>
      <dgm:spPr/>
      <dgm:t>
        <a:bodyPr/>
        <a:lstStyle/>
        <a:p>
          <a:pPr algn="l"/>
          <a:r>
            <a:rPr lang="en-IN" b="1" dirty="0"/>
            <a:t>Model Deployment</a:t>
          </a:r>
        </a:p>
      </dgm:t>
    </dgm:pt>
    <dgm:pt modelId="{AAD561C3-6F31-4703-91F5-8E27678380E8}" type="parTrans" cxnId="{03574E45-9743-4876-8B83-1BBCA726701D}">
      <dgm:prSet/>
      <dgm:spPr/>
      <dgm:t>
        <a:bodyPr/>
        <a:lstStyle/>
        <a:p>
          <a:endParaRPr lang="en-IN"/>
        </a:p>
      </dgm:t>
    </dgm:pt>
    <dgm:pt modelId="{3F8ED3B3-93AC-48F0-AB26-6DA2A6294380}" type="sibTrans" cxnId="{03574E45-9743-4876-8B83-1BBCA726701D}">
      <dgm:prSet/>
      <dgm:spPr/>
      <dgm:t>
        <a:bodyPr/>
        <a:lstStyle/>
        <a:p>
          <a:endParaRPr lang="en-IN"/>
        </a:p>
      </dgm:t>
    </dgm:pt>
    <dgm:pt modelId="{97176355-7CFA-4A20-932D-1C19494DF3F1}">
      <dgm:prSet phldrT="[Text]"/>
      <dgm:spPr/>
      <dgm:t>
        <a:bodyPr/>
        <a:lstStyle/>
        <a:p>
          <a:pPr>
            <a:buNone/>
          </a:pPr>
          <a:r>
            <a:rPr lang="en-IN" b="1" dirty="0"/>
            <a:t>Data Visualization</a:t>
          </a:r>
          <a:endParaRPr lang="en-IN" dirty="0"/>
        </a:p>
      </dgm:t>
    </dgm:pt>
    <dgm:pt modelId="{AAFC78A5-7D26-43A4-975C-7C665B6657E7}" type="parTrans" cxnId="{26F162E1-2500-4D4B-B012-DE46BEF1B052}">
      <dgm:prSet/>
      <dgm:spPr/>
      <dgm:t>
        <a:bodyPr/>
        <a:lstStyle/>
        <a:p>
          <a:endParaRPr lang="en-IN"/>
        </a:p>
      </dgm:t>
    </dgm:pt>
    <dgm:pt modelId="{4085E285-346B-4BE7-9CFC-0053848EFBA7}" type="sibTrans" cxnId="{26F162E1-2500-4D4B-B012-DE46BEF1B052}">
      <dgm:prSet/>
      <dgm:spPr/>
      <dgm:t>
        <a:bodyPr/>
        <a:lstStyle/>
        <a:p>
          <a:endParaRPr lang="en-IN"/>
        </a:p>
      </dgm:t>
    </dgm:pt>
    <dgm:pt modelId="{F71710F5-DEAC-429D-B7C4-9EA17F75E62F}">
      <dgm:prSet phldrT="[Text]"/>
      <dgm:spPr/>
      <dgm:t>
        <a:bodyPr/>
        <a:lstStyle/>
        <a:p>
          <a:pPr algn="l"/>
          <a:r>
            <a:rPr lang="en-IN" b="1" dirty="0"/>
            <a:t>Model Selection</a:t>
          </a:r>
        </a:p>
      </dgm:t>
    </dgm:pt>
    <dgm:pt modelId="{BCB83765-20DD-469A-B91D-92CB4F7A7135}" type="parTrans" cxnId="{806172CF-1249-4499-82D7-C6F9EBBC4426}">
      <dgm:prSet/>
      <dgm:spPr/>
      <dgm:t>
        <a:bodyPr/>
        <a:lstStyle/>
        <a:p>
          <a:endParaRPr lang="en-IN"/>
        </a:p>
      </dgm:t>
    </dgm:pt>
    <dgm:pt modelId="{425612AD-FAD0-4229-87B6-5F5035C28BF2}" type="sibTrans" cxnId="{806172CF-1249-4499-82D7-C6F9EBBC4426}">
      <dgm:prSet/>
      <dgm:spPr/>
      <dgm:t>
        <a:bodyPr/>
        <a:lstStyle/>
        <a:p>
          <a:endParaRPr lang="en-IN"/>
        </a:p>
      </dgm:t>
    </dgm:pt>
    <dgm:pt modelId="{F9FBDD63-68CF-41AE-BC5C-9389443D340A}">
      <dgm:prSet/>
      <dgm:spPr/>
      <dgm:t>
        <a:bodyPr/>
        <a:lstStyle/>
        <a:p>
          <a:r>
            <a:rPr lang="en-IN"/>
            <a:t>Import Libraries</a:t>
          </a:r>
          <a:endParaRPr lang="en-IN" dirty="0"/>
        </a:p>
      </dgm:t>
    </dgm:pt>
    <dgm:pt modelId="{516F7DF7-4212-4A94-BCB6-EF5499B6459A}" type="parTrans" cxnId="{AD6FFE1E-BC93-4EA0-A7AD-720FC737D6F8}">
      <dgm:prSet/>
      <dgm:spPr/>
      <dgm:t>
        <a:bodyPr/>
        <a:lstStyle/>
        <a:p>
          <a:endParaRPr lang="en-IN"/>
        </a:p>
      </dgm:t>
    </dgm:pt>
    <dgm:pt modelId="{E8FBCE14-08EB-45DD-A97E-FB9333671CE9}" type="sibTrans" cxnId="{AD6FFE1E-BC93-4EA0-A7AD-720FC737D6F8}">
      <dgm:prSet/>
      <dgm:spPr/>
      <dgm:t>
        <a:bodyPr/>
        <a:lstStyle/>
        <a:p>
          <a:endParaRPr lang="en-IN"/>
        </a:p>
      </dgm:t>
    </dgm:pt>
    <dgm:pt modelId="{3845F0AC-1A55-4AD6-8DCA-D4CE2457AAD5}">
      <dgm:prSet/>
      <dgm:spPr/>
      <dgm:t>
        <a:bodyPr/>
        <a:lstStyle/>
        <a:p>
          <a:r>
            <a:rPr lang="en-IN" dirty="0"/>
            <a:t>Load Data-sets</a:t>
          </a:r>
        </a:p>
      </dgm:t>
    </dgm:pt>
    <dgm:pt modelId="{BF4F8AB3-4843-4D2A-9D5A-760B32D7DCAE}" type="parTrans" cxnId="{F7284825-E81D-43A5-AA15-BD0FD8992078}">
      <dgm:prSet/>
      <dgm:spPr/>
      <dgm:t>
        <a:bodyPr/>
        <a:lstStyle/>
        <a:p>
          <a:endParaRPr lang="en-IN"/>
        </a:p>
      </dgm:t>
    </dgm:pt>
    <dgm:pt modelId="{CB3EDD48-7BA5-4E7E-BF61-F7201846906E}" type="sibTrans" cxnId="{F7284825-E81D-43A5-AA15-BD0FD8992078}">
      <dgm:prSet/>
      <dgm:spPr/>
      <dgm:t>
        <a:bodyPr/>
        <a:lstStyle/>
        <a:p>
          <a:endParaRPr lang="en-IN"/>
        </a:p>
      </dgm:t>
    </dgm:pt>
    <dgm:pt modelId="{F6CD4E05-1B1D-4B3D-94A2-76C4F9579464}">
      <dgm:prSet/>
      <dgm:spPr/>
      <dgm:t>
        <a:bodyPr/>
        <a:lstStyle/>
        <a:p>
          <a:r>
            <a:rPr lang="en-IN" b="1" dirty="0"/>
            <a:t>Missing Value Treatment</a:t>
          </a:r>
        </a:p>
      </dgm:t>
    </dgm:pt>
    <dgm:pt modelId="{0827ACF7-D708-48C3-B992-74A139CD5554}" type="parTrans" cxnId="{74F39104-EB88-4ABE-9CD2-814878C5B5D2}">
      <dgm:prSet/>
      <dgm:spPr/>
      <dgm:t>
        <a:bodyPr/>
        <a:lstStyle/>
        <a:p>
          <a:endParaRPr lang="en-IN"/>
        </a:p>
      </dgm:t>
    </dgm:pt>
    <dgm:pt modelId="{D9B7070F-CE22-47B2-B25B-3DE14F747567}" type="sibTrans" cxnId="{74F39104-EB88-4ABE-9CD2-814878C5B5D2}">
      <dgm:prSet/>
      <dgm:spPr/>
      <dgm:t>
        <a:bodyPr/>
        <a:lstStyle/>
        <a:p>
          <a:endParaRPr lang="en-IN"/>
        </a:p>
      </dgm:t>
    </dgm:pt>
    <dgm:pt modelId="{76085BE4-44AC-40CC-8A4C-3761E4F95737}">
      <dgm:prSet/>
      <dgm:spPr/>
      <dgm:t>
        <a:bodyPr/>
        <a:lstStyle/>
        <a:p>
          <a:r>
            <a:rPr lang="en-IN" dirty="0"/>
            <a:t>Numerical Data Visualization</a:t>
          </a:r>
        </a:p>
      </dgm:t>
    </dgm:pt>
    <dgm:pt modelId="{6D356E56-D589-49D1-ACDF-120A43D13846}" type="parTrans" cxnId="{167C24E7-D32E-4603-9F37-19774EFF7908}">
      <dgm:prSet/>
      <dgm:spPr/>
      <dgm:t>
        <a:bodyPr/>
        <a:lstStyle/>
        <a:p>
          <a:endParaRPr lang="en-IN"/>
        </a:p>
      </dgm:t>
    </dgm:pt>
    <dgm:pt modelId="{4931EC66-43BA-4C9C-9149-B666F9F24B6A}" type="sibTrans" cxnId="{167C24E7-D32E-4603-9F37-19774EFF7908}">
      <dgm:prSet/>
      <dgm:spPr/>
      <dgm:t>
        <a:bodyPr/>
        <a:lstStyle/>
        <a:p>
          <a:endParaRPr lang="en-IN"/>
        </a:p>
      </dgm:t>
    </dgm:pt>
    <dgm:pt modelId="{4F60856F-F975-4470-94C3-8CF5C0CC38D8}">
      <dgm:prSet/>
      <dgm:spPr/>
      <dgm:t>
        <a:bodyPr/>
        <a:lstStyle/>
        <a:p>
          <a:r>
            <a:rPr lang="en-IN" dirty="0"/>
            <a:t>Barh Chart, Pie-Chart, Bar Graph, Histogram</a:t>
          </a:r>
        </a:p>
      </dgm:t>
    </dgm:pt>
    <dgm:pt modelId="{EB3D87BB-39C9-4186-8FD3-F40D9C8EF2D6}" type="parTrans" cxnId="{CB3E2E6E-8FED-475B-A4C1-29F607704913}">
      <dgm:prSet/>
      <dgm:spPr/>
      <dgm:t>
        <a:bodyPr/>
        <a:lstStyle/>
        <a:p>
          <a:endParaRPr lang="en-IN"/>
        </a:p>
      </dgm:t>
    </dgm:pt>
    <dgm:pt modelId="{AFBEEC1E-3249-4718-B3DD-1DA4482A2F2A}" type="sibTrans" cxnId="{CB3E2E6E-8FED-475B-A4C1-29F607704913}">
      <dgm:prSet/>
      <dgm:spPr/>
      <dgm:t>
        <a:bodyPr/>
        <a:lstStyle/>
        <a:p>
          <a:endParaRPr lang="en-IN"/>
        </a:p>
      </dgm:t>
    </dgm:pt>
    <dgm:pt modelId="{CFF1916F-9678-4B59-A1CF-26D44A6E4E3B}">
      <dgm:prSet/>
      <dgm:spPr/>
      <dgm:t>
        <a:bodyPr/>
        <a:lstStyle/>
        <a:p>
          <a:r>
            <a:rPr lang="en-IN" dirty="0"/>
            <a:t>Outliers Detection through Boxplot</a:t>
          </a:r>
        </a:p>
      </dgm:t>
    </dgm:pt>
    <dgm:pt modelId="{591E0302-2FEF-481A-8360-EC62EAABC954}" type="parTrans" cxnId="{5CD04396-4CBB-43A8-BC40-C2D3628E89BD}">
      <dgm:prSet/>
      <dgm:spPr/>
      <dgm:t>
        <a:bodyPr/>
        <a:lstStyle/>
        <a:p>
          <a:endParaRPr lang="en-IN"/>
        </a:p>
      </dgm:t>
    </dgm:pt>
    <dgm:pt modelId="{331EF3A3-7F57-49CB-80C5-B06A491A057B}" type="sibTrans" cxnId="{5CD04396-4CBB-43A8-BC40-C2D3628E89BD}">
      <dgm:prSet/>
      <dgm:spPr/>
      <dgm:t>
        <a:bodyPr/>
        <a:lstStyle/>
        <a:p>
          <a:endParaRPr lang="en-IN"/>
        </a:p>
      </dgm:t>
    </dgm:pt>
    <dgm:pt modelId="{08DB9AF0-1E3A-4CD6-8D20-98568B612AF6}">
      <dgm:prSet/>
      <dgm:spPr/>
      <dgm:t>
        <a:bodyPr/>
        <a:lstStyle/>
        <a:p>
          <a:endParaRPr lang="en-IN" dirty="0"/>
        </a:p>
      </dgm:t>
    </dgm:pt>
    <dgm:pt modelId="{13EBE681-573E-4426-B9A1-B723B1382A29}" type="parTrans" cxnId="{03CE341E-A4BE-4894-9ADD-64D3CAC197B4}">
      <dgm:prSet/>
      <dgm:spPr/>
      <dgm:t>
        <a:bodyPr/>
        <a:lstStyle/>
        <a:p>
          <a:endParaRPr lang="en-IN"/>
        </a:p>
      </dgm:t>
    </dgm:pt>
    <dgm:pt modelId="{A1D1A0C3-C14F-4C59-A285-2769CD344797}" type="sibTrans" cxnId="{03CE341E-A4BE-4894-9ADD-64D3CAC197B4}">
      <dgm:prSet/>
      <dgm:spPr/>
      <dgm:t>
        <a:bodyPr/>
        <a:lstStyle/>
        <a:p>
          <a:endParaRPr lang="en-IN"/>
        </a:p>
      </dgm:t>
    </dgm:pt>
    <dgm:pt modelId="{D13230C8-3483-4C99-92E9-50C010DA51E8}">
      <dgm:prSet/>
      <dgm:spPr/>
      <dgm:t>
        <a:bodyPr/>
        <a:lstStyle/>
        <a:p>
          <a:r>
            <a:rPr lang="en-IN" b="1"/>
            <a:t>Checking duplicates </a:t>
          </a:r>
          <a:endParaRPr lang="en-IN" b="1" dirty="0"/>
        </a:p>
      </dgm:t>
    </dgm:pt>
    <dgm:pt modelId="{BE4BE51D-8D80-4973-A942-9AC8ACDD0C6B}" type="parTrans" cxnId="{40100BB2-3579-41A8-A2CC-4E005CBBACB7}">
      <dgm:prSet/>
      <dgm:spPr/>
      <dgm:t>
        <a:bodyPr/>
        <a:lstStyle/>
        <a:p>
          <a:endParaRPr lang="en-IN"/>
        </a:p>
      </dgm:t>
    </dgm:pt>
    <dgm:pt modelId="{1B88F3B2-592E-4E04-803F-9B74D81A154D}" type="sibTrans" cxnId="{40100BB2-3579-41A8-A2CC-4E005CBBACB7}">
      <dgm:prSet/>
      <dgm:spPr/>
      <dgm:t>
        <a:bodyPr/>
        <a:lstStyle/>
        <a:p>
          <a:endParaRPr lang="en-IN"/>
        </a:p>
      </dgm:t>
    </dgm:pt>
    <dgm:pt modelId="{F6D53D16-2D34-4735-8D24-DFA8A598B298}">
      <dgm:prSet/>
      <dgm:spPr/>
      <dgm:t>
        <a:bodyPr/>
        <a:lstStyle/>
        <a:p>
          <a:pPr>
            <a:buNone/>
          </a:pPr>
          <a:r>
            <a:rPr lang="en-IN" b="1" dirty="0"/>
            <a:t>Data Preprocessing / EDA</a:t>
          </a:r>
          <a:endParaRPr lang="en-IN" dirty="0"/>
        </a:p>
      </dgm:t>
    </dgm:pt>
    <dgm:pt modelId="{1B2C87FE-9B75-4114-9FB6-8C4C10DA1468}" type="parTrans" cxnId="{C53834A2-6ECA-4B03-BFDA-EEE6CF89B11C}">
      <dgm:prSet/>
      <dgm:spPr/>
      <dgm:t>
        <a:bodyPr/>
        <a:lstStyle/>
        <a:p>
          <a:endParaRPr lang="en-IN"/>
        </a:p>
      </dgm:t>
    </dgm:pt>
    <dgm:pt modelId="{F7F0878B-6CAB-4E29-B95F-1990BBC5A6C4}" type="sibTrans" cxnId="{C53834A2-6ECA-4B03-BFDA-EEE6CF89B11C}">
      <dgm:prSet/>
      <dgm:spPr/>
      <dgm:t>
        <a:bodyPr/>
        <a:lstStyle/>
        <a:p>
          <a:endParaRPr lang="en-IN"/>
        </a:p>
      </dgm:t>
    </dgm:pt>
    <dgm:pt modelId="{4077DB44-B15A-459F-99A5-D2CE3D518E1C}">
      <dgm:prSet/>
      <dgm:spPr/>
      <dgm:t>
        <a:bodyPr/>
        <a:lstStyle/>
        <a:p>
          <a:r>
            <a:rPr lang="en-IN" dirty="0"/>
            <a:t>Rename column names</a:t>
          </a:r>
        </a:p>
      </dgm:t>
    </dgm:pt>
    <dgm:pt modelId="{60BD190F-1002-46B1-AB90-6D5F70F1943C}" type="parTrans" cxnId="{F0C1B2F3-CAD0-47B2-835D-6D81B089F07C}">
      <dgm:prSet/>
      <dgm:spPr/>
      <dgm:t>
        <a:bodyPr/>
        <a:lstStyle/>
        <a:p>
          <a:endParaRPr lang="en-IN"/>
        </a:p>
      </dgm:t>
    </dgm:pt>
    <dgm:pt modelId="{2CF4526C-E18D-407C-A1A5-A15EA0D8E6D9}" type="sibTrans" cxnId="{F0C1B2F3-CAD0-47B2-835D-6D81B089F07C}">
      <dgm:prSet/>
      <dgm:spPr/>
      <dgm:t>
        <a:bodyPr/>
        <a:lstStyle/>
        <a:p>
          <a:endParaRPr lang="en-IN"/>
        </a:p>
      </dgm:t>
    </dgm:pt>
    <dgm:pt modelId="{084E0932-4251-4A68-B07E-01A866A452F1}">
      <dgm:prSet/>
      <dgm:spPr/>
      <dgm:t>
        <a:bodyPr/>
        <a:lstStyle/>
        <a:p>
          <a:r>
            <a:rPr lang="en-IN" dirty="0"/>
            <a:t>Construct an extra column for the location</a:t>
          </a:r>
        </a:p>
      </dgm:t>
    </dgm:pt>
    <dgm:pt modelId="{B21D0991-554F-468C-91BD-77FE8F7171D7}" type="parTrans" cxnId="{C65F0A4E-29B2-4231-9074-96F03D3139E5}">
      <dgm:prSet/>
      <dgm:spPr/>
      <dgm:t>
        <a:bodyPr/>
        <a:lstStyle/>
        <a:p>
          <a:endParaRPr lang="en-IN"/>
        </a:p>
      </dgm:t>
    </dgm:pt>
    <dgm:pt modelId="{FB236FA7-7703-457A-B077-949B2D816F48}" type="sibTrans" cxnId="{C65F0A4E-29B2-4231-9074-96F03D3139E5}">
      <dgm:prSet/>
      <dgm:spPr/>
      <dgm:t>
        <a:bodyPr/>
        <a:lstStyle/>
        <a:p>
          <a:endParaRPr lang="en-IN"/>
        </a:p>
      </dgm:t>
    </dgm:pt>
    <dgm:pt modelId="{328A1393-7B9C-4805-8E85-0B13AB9A65BD}">
      <dgm:prSet/>
      <dgm:spPr/>
      <dgm:t>
        <a:bodyPr/>
        <a:lstStyle/>
        <a:p>
          <a:endParaRPr lang="en-IN" dirty="0"/>
        </a:p>
      </dgm:t>
    </dgm:pt>
    <dgm:pt modelId="{C47D3B9E-C758-4522-993C-D7C12C4AE429}" type="parTrans" cxnId="{90593CA0-7A20-47B3-87AA-AEA53E72FD3C}">
      <dgm:prSet/>
      <dgm:spPr/>
      <dgm:t>
        <a:bodyPr/>
        <a:lstStyle/>
        <a:p>
          <a:endParaRPr lang="en-IN"/>
        </a:p>
      </dgm:t>
    </dgm:pt>
    <dgm:pt modelId="{A93110E6-5468-4036-8EB6-79F14AE483B4}" type="sibTrans" cxnId="{90593CA0-7A20-47B3-87AA-AEA53E72FD3C}">
      <dgm:prSet/>
      <dgm:spPr/>
      <dgm:t>
        <a:bodyPr/>
        <a:lstStyle/>
        <a:p>
          <a:endParaRPr lang="en-IN"/>
        </a:p>
      </dgm:t>
    </dgm:pt>
    <dgm:pt modelId="{5CE3E1E8-6554-418A-A8BB-C5E567E13FAF}">
      <dgm:prSet/>
      <dgm:spPr/>
      <dgm:t>
        <a:bodyPr/>
        <a:lstStyle/>
        <a:p>
          <a:r>
            <a:rPr lang="en-IN" dirty="0"/>
            <a:t>Changes in the inappropriate blanks values in columns </a:t>
          </a:r>
        </a:p>
      </dgm:t>
    </dgm:pt>
    <dgm:pt modelId="{7BB4845E-0193-448C-928C-7B03BDCC620F}" type="parTrans" cxnId="{FF529015-851C-4255-BD21-9438B551D191}">
      <dgm:prSet/>
      <dgm:spPr/>
      <dgm:t>
        <a:bodyPr/>
        <a:lstStyle/>
        <a:p>
          <a:endParaRPr lang="en-IN"/>
        </a:p>
      </dgm:t>
    </dgm:pt>
    <dgm:pt modelId="{2849A0EB-DFBC-4B6B-B882-EA84DFA0FF3A}" type="sibTrans" cxnId="{FF529015-851C-4255-BD21-9438B551D191}">
      <dgm:prSet/>
      <dgm:spPr/>
      <dgm:t>
        <a:bodyPr/>
        <a:lstStyle/>
        <a:p>
          <a:endParaRPr lang="en-IN"/>
        </a:p>
      </dgm:t>
    </dgm:pt>
    <dgm:pt modelId="{8693ACCB-B88A-4C82-81C3-FF1177B1AD9B}" type="pres">
      <dgm:prSet presAssocID="{61D1F051-13DE-4455-BDE5-A298AFB947B6}" presName="linearFlow" presStyleCnt="0">
        <dgm:presLayoutVars>
          <dgm:dir/>
          <dgm:resizeHandles val="exact"/>
        </dgm:presLayoutVars>
      </dgm:prSet>
      <dgm:spPr/>
    </dgm:pt>
    <dgm:pt modelId="{F66FFB06-C2A2-4E13-A841-6FCE04710D7A}" type="pres">
      <dgm:prSet presAssocID="{02A3B184-2357-4CE0-AA63-4078048CF78F}" presName="composite" presStyleCnt="0"/>
      <dgm:spPr/>
    </dgm:pt>
    <dgm:pt modelId="{EA3F0F07-3EB7-4540-B5B2-DF88D9D46102}" type="pres">
      <dgm:prSet presAssocID="{02A3B184-2357-4CE0-AA63-4078048CF78F}" presName="imgShp" presStyleLbl="fgImgPlace1" presStyleIdx="0" presStyleCnt="6"/>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39BB5C23-7641-4CA0-A397-519FA604B550}" type="pres">
      <dgm:prSet presAssocID="{02A3B184-2357-4CE0-AA63-4078048CF78F}" presName="txShp" presStyleLbl="node1" presStyleIdx="0" presStyleCnt="6" custLinFactNeighborX="-543" custLinFactNeighborY="8021">
        <dgm:presLayoutVars>
          <dgm:bulletEnabled val="1"/>
        </dgm:presLayoutVars>
      </dgm:prSet>
      <dgm:spPr/>
    </dgm:pt>
    <dgm:pt modelId="{E99F5EE4-BF2D-4279-8F51-F4BA4369523E}" type="pres">
      <dgm:prSet presAssocID="{6E323A86-58F9-4885-A1CA-10A76988DC4D}" presName="spacing" presStyleCnt="0"/>
      <dgm:spPr/>
    </dgm:pt>
    <dgm:pt modelId="{DE26B726-1916-4572-8125-FD06A0EBA8EB}" type="pres">
      <dgm:prSet presAssocID="{E40E18C3-0D2E-4E28-AB37-9845AEC80F1B}" presName="composite" presStyleCnt="0"/>
      <dgm:spPr/>
    </dgm:pt>
    <dgm:pt modelId="{41362C9A-A695-4E38-8FAF-40268C4EC4BF}" type="pres">
      <dgm:prSet presAssocID="{E40E18C3-0D2E-4E28-AB37-9845AEC80F1B}" presName="imgShp" presStyleLbl="fgImgPlace1" presStyleIdx="1" presStyleCnt="6"/>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3A7D636D-220D-4E03-8307-1E9D750D1608}" type="pres">
      <dgm:prSet presAssocID="{E40E18C3-0D2E-4E28-AB37-9845AEC80F1B}" presName="txShp" presStyleLbl="node1" presStyleIdx="1" presStyleCnt="6">
        <dgm:presLayoutVars>
          <dgm:bulletEnabled val="1"/>
        </dgm:presLayoutVars>
      </dgm:prSet>
      <dgm:spPr/>
    </dgm:pt>
    <dgm:pt modelId="{2D539C6B-8060-43CE-8CAC-F29878E28F5D}" type="pres">
      <dgm:prSet presAssocID="{197AEAEF-29A7-48AE-9C16-1D94EE3B7C2A}" presName="spacing" presStyleCnt="0"/>
      <dgm:spPr/>
    </dgm:pt>
    <dgm:pt modelId="{FB717ADF-2FE0-437D-8513-A452AF770877}" type="pres">
      <dgm:prSet presAssocID="{F6D53D16-2D34-4735-8D24-DFA8A598B298}" presName="composite" presStyleCnt="0"/>
      <dgm:spPr/>
    </dgm:pt>
    <dgm:pt modelId="{0C192FBD-40B3-481B-A3C5-FA658EE1BD83}" type="pres">
      <dgm:prSet presAssocID="{F6D53D16-2D34-4735-8D24-DFA8A598B298}" presName="imgShp" presStyleLbl="fgImgPlace1" presStyleIdx="2" presStyleCnt="6"/>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159F44FA-BBB2-41AB-9081-701920C4EE0A}" type="pres">
      <dgm:prSet presAssocID="{F6D53D16-2D34-4735-8D24-DFA8A598B298}" presName="txShp" presStyleLbl="node1" presStyleIdx="2" presStyleCnt="6">
        <dgm:presLayoutVars>
          <dgm:bulletEnabled val="1"/>
        </dgm:presLayoutVars>
      </dgm:prSet>
      <dgm:spPr/>
    </dgm:pt>
    <dgm:pt modelId="{07FD8ED8-D6F2-48F4-912E-6B20A6F9316B}" type="pres">
      <dgm:prSet presAssocID="{F7F0878B-6CAB-4E29-B95F-1990BBC5A6C4}" presName="spacing" presStyleCnt="0"/>
      <dgm:spPr/>
    </dgm:pt>
    <dgm:pt modelId="{7B77047F-5C05-469D-993C-7EDDA1E5CB43}" type="pres">
      <dgm:prSet presAssocID="{97176355-7CFA-4A20-932D-1C19494DF3F1}" presName="composite" presStyleCnt="0"/>
      <dgm:spPr/>
    </dgm:pt>
    <dgm:pt modelId="{0786CBBA-6E80-4526-9B59-FBFB9C131E65}" type="pres">
      <dgm:prSet presAssocID="{97176355-7CFA-4A20-932D-1C19494DF3F1}" presName="imgShp" presStyleLbl="fgImgPlace1" presStyleIdx="3" presStyleCnt="6"/>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AAAB02EC-D260-4698-9B93-3F63C357889D}" type="pres">
      <dgm:prSet presAssocID="{97176355-7CFA-4A20-932D-1C19494DF3F1}" presName="txShp" presStyleLbl="node1" presStyleIdx="3" presStyleCnt="6">
        <dgm:presLayoutVars>
          <dgm:bulletEnabled val="1"/>
        </dgm:presLayoutVars>
      </dgm:prSet>
      <dgm:spPr/>
    </dgm:pt>
    <dgm:pt modelId="{FC21954E-C977-4244-BE64-D5E9C93A3204}" type="pres">
      <dgm:prSet presAssocID="{4085E285-346B-4BE7-9CFC-0053848EFBA7}" presName="spacing" presStyleCnt="0"/>
      <dgm:spPr/>
    </dgm:pt>
    <dgm:pt modelId="{9A75CA90-1034-4956-B842-3F7A7A2BC575}" type="pres">
      <dgm:prSet presAssocID="{F71710F5-DEAC-429D-B7C4-9EA17F75E62F}" presName="composite" presStyleCnt="0"/>
      <dgm:spPr/>
    </dgm:pt>
    <dgm:pt modelId="{DA388EF1-C386-4CD4-9A90-74B64EEA0D98}" type="pres">
      <dgm:prSet presAssocID="{F71710F5-DEAC-429D-B7C4-9EA17F75E62F}" presName="imgShp" presStyleLbl="fgImgPlace1" presStyleIdx="4" presStyleCnt="6"/>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dgm:spPr>
    </dgm:pt>
    <dgm:pt modelId="{56719CEE-FA72-418A-8CBF-0AB978BC3405}" type="pres">
      <dgm:prSet presAssocID="{F71710F5-DEAC-429D-B7C4-9EA17F75E62F}" presName="txShp" presStyleLbl="node1" presStyleIdx="4" presStyleCnt="6">
        <dgm:presLayoutVars>
          <dgm:bulletEnabled val="1"/>
        </dgm:presLayoutVars>
      </dgm:prSet>
      <dgm:spPr/>
    </dgm:pt>
    <dgm:pt modelId="{DD69C66D-9DCF-44B5-B592-8F883478A6D9}" type="pres">
      <dgm:prSet presAssocID="{425612AD-FAD0-4229-87B6-5F5035C28BF2}" presName="spacing" presStyleCnt="0"/>
      <dgm:spPr/>
    </dgm:pt>
    <dgm:pt modelId="{171CEC58-BFA2-4F1A-B18E-8AC87CA319D8}" type="pres">
      <dgm:prSet presAssocID="{CE7330A7-78AE-47A9-A776-4471B76663F9}" presName="composite" presStyleCnt="0"/>
      <dgm:spPr/>
    </dgm:pt>
    <dgm:pt modelId="{8051B6B4-E058-4FD0-B5CE-05F11A0B503F}" type="pres">
      <dgm:prSet presAssocID="{CE7330A7-78AE-47A9-A776-4471B76663F9}" presName="imgShp" presStyleLbl="fgImgPlace1" presStyleIdx="5" presStyleCnt="6" custLinFactNeighborX="5065" custLinFactNeighborY="14709"/>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a:stretch>
        </a:blipFill>
      </dgm:spPr>
    </dgm:pt>
    <dgm:pt modelId="{2D3E891F-1C66-4C34-B9E2-73118138D27A}" type="pres">
      <dgm:prSet presAssocID="{CE7330A7-78AE-47A9-A776-4471B76663F9}" presName="txShp" presStyleLbl="node1" presStyleIdx="5" presStyleCnt="6">
        <dgm:presLayoutVars>
          <dgm:bulletEnabled val="1"/>
        </dgm:presLayoutVars>
      </dgm:prSet>
      <dgm:spPr/>
    </dgm:pt>
  </dgm:ptLst>
  <dgm:cxnLst>
    <dgm:cxn modelId="{74F39104-EB88-4ABE-9CD2-814878C5B5D2}" srcId="{E40E18C3-0D2E-4E28-AB37-9845AEC80F1B}" destId="{F6CD4E05-1B1D-4B3D-94A2-76C4F9579464}" srcOrd="0" destOrd="0" parTransId="{0827ACF7-D708-48C3-B992-74A139CD5554}" sibTransId="{D9B7070F-CE22-47B2-B25B-3DE14F747567}"/>
    <dgm:cxn modelId="{FF529015-851C-4255-BD21-9438B551D191}" srcId="{F6D53D16-2D34-4735-8D24-DFA8A598B298}" destId="{5CE3E1E8-6554-418A-A8BB-C5E567E13FAF}" srcOrd="2" destOrd="0" parTransId="{7BB4845E-0193-448C-928C-7B03BDCC620F}" sibTransId="{2849A0EB-DFBC-4B6B-B882-EA84DFA0FF3A}"/>
    <dgm:cxn modelId="{E70F7816-0265-4D19-B773-A99FDD0E79F1}" srcId="{61D1F051-13DE-4455-BDE5-A298AFB947B6}" destId="{E40E18C3-0D2E-4E28-AB37-9845AEC80F1B}" srcOrd="1" destOrd="0" parTransId="{3F1614B0-A6BC-4F29-B20C-FD70C5B8D29F}" sibTransId="{197AEAEF-29A7-48AE-9C16-1D94EE3B7C2A}"/>
    <dgm:cxn modelId="{95EC8E1A-3331-4F0E-B4B9-3B3315204A73}" type="presOf" srcId="{4F60856F-F975-4470-94C3-8CF5C0CC38D8}" destId="{AAAB02EC-D260-4698-9B93-3F63C357889D}" srcOrd="0" destOrd="2" presId="urn:microsoft.com/office/officeart/2005/8/layout/vList3"/>
    <dgm:cxn modelId="{1487ED1D-A98B-42D5-86FE-AD64C74C308C}" type="presOf" srcId="{D13230C8-3483-4C99-92E9-50C010DA51E8}" destId="{3A7D636D-220D-4E03-8307-1E9D750D1608}" srcOrd="0" destOrd="2" presId="urn:microsoft.com/office/officeart/2005/8/layout/vList3"/>
    <dgm:cxn modelId="{03CE341E-A4BE-4894-9ADD-64D3CAC197B4}" srcId="{CFF1916F-9678-4B59-A1CF-26D44A6E4E3B}" destId="{08DB9AF0-1E3A-4CD6-8D20-98568B612AF6}" srcOrd="0" destOrd="0" parTransId="{13EBE681-573E-4426-B9A1-B723B1382A29}" sibTransId="{A1D1A0C3-C14F-4C59-A285-2769CD344797}"/>
    <dgm:cxn modelId="{AD6FFE1E-BC93-4EA0-A7AD-720FC737D6F8}" srcId="{02A3B184-2357-4CE0-AA63-4078048CF78F}" destId="{F9FBDD63-68CF-41AE-BC5C-9389443D340A}" srcOrd="0" destOrd="0" parTransId="{516F7DF7-4212-4A94-BCB6-EF5499B6459A}" sibTransId="{E8FBCE14-08EB-45DD-A97E-FB9333671CE9}"/>
    <dgm:cxn modelId="{F7284825-E81D-43A5-AA15-BD0FD8992078}" srcId="{02A3B184-2357-4CE0-AA63-4078048CF78F}" destId="{3845F0AC-1A55-4AD6-8DCA-D4CE2457AAD5}" srcOrd="1" destOrd="0" parTransId="{BF4F8AB3-4843-4D2A-9D5A-760B32D7DCAE}" sibTransId="{CB3EDD48-7BA5-4E7E-BF61-F7201846906E}"/>
    <dgm:cxn modelId="{641B3927-3D62-42B2-959A-D36F21CCA414}" type="presOf" srcId="{76085BE4-44AC-40CC-8A4C-3761E4F95737}" destId="{AAAB02EC-D260-4698-9B93-3F63C357889D}" srcOrd="0" destOrd="1" presId="urn:microsoft.com/office/officeart/2005/8/layout/vList3"/>
    <dgm:cxn modelId="{9E688C29-4E02-4742-BCF9-601096B6020D}" type="presOf" srcId="{3845F0AC-1A55-4AD6-8DCA-D4CE2457AAD5}" destId="{39BB5C23-7641-4CA0-A397-519FA604B550}" srcOrd="0" destOrd="2" presId="urn:microsoft.com/office/officeart/2005/8/layout/vList3"/>
    <dgm:cxn modelId="{B7CE6B2C-2688-427E-B1B9-677146EAB463}" type="presOf" srcId="{F71710F5-DEAC-429D-B7C4-9EA17F75E62F}" destId="{56719CEE-FA72-418A-8CBF-0AB978BC3405}" srcOrd="0" destOrd="0" presId="urn:microsoft.com/office/officeart/2005/8/layout/vList3"/>
    <dgm:cxn modelId="{65F03E3E-BFA4-4B5D-9A07-CA9E31315E9F}" type="presOf" srcId="{02A3B184-2357-4CE0-AA63-4078048CF78F}" destId="{39BB5C23-7641-4CA0-A397-519FA604B550}" srcOrd="0" destOrd="0" presId="urn:microsoft.com/office/officeart/2005/8/layout/vList3"/>
    <dgm:cxn modelId="{03574E45-9743-4876-8B83-1BBCA726701D}" srcId="{61D1F051-13DE-4455-BDE5-A298AFB947B6}" destId="{CE7330A7-78AE-47A9-A776-4471B76663F9}" srcOrd="5" destOrd="0" parTransId="{AAD561C3-6F31-4703-91F5-8E27678380E8}" sibTransId="{3F8ED3B3-93AC-48F0-AB26-6DA2A6294380}"/>
    <dgm:cxn modelId="{86BB0E6C-8C47-492C-BE09-C5EE4317FA92}" type="presOf" srcId="{08DB9AF0-1E3A-4CD6-8D20-98568B612AF6}" destId="{AAAB02EC-D260-4698-9B93-3F63C357889D}" srcOrd="0" destOrd="4" presId="urn:microsoft.com/office/officeart/2005/8/layout/vList3"/>
    <dgm:cxn modelId="{C65F0A4E-29B2-4231-9074-96F03D3139E5}" srcId="{F6D53D16-2D34-4735-8D24-DFA8A598B298}" destId="{084E0932-4251-4A68-B07E-01A866A452F1}" srcOrd="1" destOrd="0" parTransId="{B21D0991-554F-468C-91BD-77FE8F7171D7}" sibTransId="{FB236FA7-7703-457A-B077-949B2D816F48}"/>
    <dgm:cxn modelId="{CB3E2E6E-8FED-475B-A4C1-29F607704913}" srcId="{97176355-7CFA-4A20-932D-1C19494DF3F1}" destId="{4F60856F-F975-4470-94C3-8CF5C0CC38D8}" srcOrd="1" destOrd="0" parTransId="{EB3D87BB-39C9-4186-8FD3-F40D9C8EF2D6}" sibTransId="{AFBEEC1E-3249-4718-B3DD-1DA4482A2F2A}"/>
    <dgm:cxn modelId="{9330F07C-FD72-4C20-AB29-729F74B7CFEB}" type="presOf" srcId="{E40E18C3-0D2E-4E28-AB37-9845AEC80F1B}" destId="{3A7D636D-220D-4E03-8307-1E9D750D1608}" srcOrd="0" destOrd="0" presId="urn:microsoft.com/office/officeart/2005/8/layout/vList3"/>
    <dgm:cxn modelId="{DE8C278D-A5A5-45F5-B52E-FFCAACA28D29}" type="presOf" srcId="{4077DB44-B15A-459F-99A5-D2CE3D518E1C}" destId="{159F44FA-BBB2-41AB-9081-701920C4EE0A}" srcOrd="0" destOrd="1" presId="urn:microsoft.com/office/officeart/2005/8/layout/vList3"/>
    <dgm:cxn modelId="{04D0B18E-851E-4295-B30F-9F51D6541422}" type="presOf" srcId="{97176355-7CFA-4A20-932D-1C19494DF3F1}" destId="{AAAB02EC-D260-4698-9B93-3F63C357889D}" srcOrd="0" destOrd="0" presId="urn:microsoft.com/office/officeart/2005/8/layout/vList3"/>
    <dgm:cxn modelId="{5CD04396-4CBB-43A8-BC40-C2D3628E89BD}" srcId="{97176355-7CFA-4A20-932D-1C19494DF3F1}" destId="{CFF1916F-9678-4B59-A1CF-26D44A6E4E3B}" srcOrd="2" destOrd="0" parTransId="{591E0302-2FEF-481A-8360-EC62EAABC954}" sibTransId="{331EF3A3-7F57-49CB-80C5-B06A491A057B}"/>
    <dgm:cxn modelId="{40859A9E-33B7-4BFF-81C5-07ECF9259C1E}" type="presOf" srcId="{5CE3E1E8-6554-418A-A8BB-C5E567E13FAF}" destId="{159F44FA-BBB2-41AB-9081-701920C4EE0A}" srcOrd="0" destOrd="3" presId="urn:microsoft.com/office/officeart/2005/8/layout/vList3"/>
    <dgm:cxn modelId="{90593CA0-7A20-47B3-87AA-AEA53E72FD3C}" srcId="{F6D53D16-2D34-4735-8D24-DFA8A598B298}" destId="{328A1393-7B9C-4805-8E85-0B13AB9A65BD}" srcOrd="3" destOrd="0" parTransId="{C47D3B9E-C758-4522-993C-D7C12C4AE429}" sibTransId="{A93110E6-5468-4036-8EB6-79F14AE483B4}"/>
    <dgm:cxn modelId="{C53834A2-6ECA-4B03-BFDA-EEE6CF89B11C}" srcId="{61D1F051-13DE-4455-BDE5-A298AFB947B6}" destId="{F6D53D16-2D34-4735-8D24-DFA8A598B298}" srcOrd="2" destOrd="0" parTransId="{1B2C87FE-9B75-4114-9FB6-8C4C10DA1468}" sibTransId="{F7F0878B-6CAB-4E29-B95F-1990BBC5A6C4}"/>
    <dgm:cxn modelId="{9993F2A5-7C4F-48F5-AEF0-60A95FD3192F}" type="presOf" srcId="{F6D53D16-2D34-4735-8D24-DFA8A598B298}" destId="{159F44FA-BBB2-41AB-9081-701920C4EE0A}" srcOrd="0" destOrd="0" presId="urn:microsoft.com/office/officeart/2005/8/layout/vList3"/>
    <dgm:cxn modelId="{40100BB2-3579-41A8-A2CC-4E005CBBACB7}" srcId="{E40E18C3-0D2E-4E28-AB37-9845AEC80F1B}" destId="{D13230C8-3483-4C99-92E9-50C010DA51E8}" srcOrd="1" destOrd="0" parTransId="{BE4BE51D-8D80-4973-A942-9AC8ACDD0C6B}" sibTransId="{1B88F3B2-592E-4E04-803F-9B74D81A154D}"/>
    <dgm:cxn modelId="{4301A3B5-DFE4-4A4E-9AE8-7DADFA77D75D}" type="presOf" srcId="{CE7330A7-78AE-47A9-A776-4471B76663F9}" destId="{2D3E891F-1C66-4C34-B9E2-73118138D27A}" srcOrd="0" destOrd="0" presId="urn:microsoft.com/office/officeart/2005/8/layout/vList3"/>
    <dgm:cxn modelId="{CA5D70B6-4D8F-467D-93D8-04FCA2DA21B5}" type="presOf" srcId="{F6CD4E05-1B1D-4B3D-94A2-76C4F9579464}" destId="{3A7D636D-220D-4E03-8307-1E9D750D1608}" srcOrd="0" destOrd="1" presId="urn:microsoft.com/office/officeart/2005/8/layout/vList3"/>
    <dgm:cxn modelId="{F82F90C1-B9B5-46DE-BA09-9268D2C86A92}" type="presOf" srcId="{F9FBDD63-68CF-41AE-BC5C-9389443D340A}" destId="{39BB5C23-7641-4CA0-A397-519FA604B550}" srcOrd="0" destOrd="1" presId="urn:microsoft.com/office/officeart/2005/8/layout/vList3"/>
    <dgm:cxn modelId="{806172CF-1249-4499-82D7-C6F9EBBC4426}" srcId="{61D1F051-13DE-4455-BDE5-A298AFB947B6}" destId="{F71710F5-DEAC-429D-B7C4-9EA17F75E62F}" srcOrd="4" destOrd="0" parTransId="{BCB83765-20DD-469A-B91D-92CB4F7A7135}" sibTransId="{425612AD-FAD0-4229-87B6-5F5035C28BF2}"/>
    <dgm:cxn modelId="{F9662DD6-5D3E-4FC1-8FD6-CC3E28A71C1E}" type="presOf" srcId="{084E0932-4251-4A68-B07E-01A866A452F1}" destId="{159F44FA-BBB2-41AB-9081-701920C4EE0A}" srcOrd="0" destOrd="2" presId="urn:microsoft.com/office/officeart/2005/8/layout/vList3"/>
    <dgm:cxn modelId="{F71975DB-BB7A-4070-BDBF-D261E46D835F}" type="presOf" srcId="{CFF1916F-9678-4B59-A1CF-26D44A6E4E3B}" destId="{AAAB02EC-D260-4698-9B93-3F63C357889D}" srcOrd="0" destOrd="3" presId="urn:microsoft.com/office/officeart/2005/8/layout/vList3"/>
    <dgm:cxn modelId="{26F162E1-2500-4D4B-B012-DE46BEF1B052}" srcId="{61D1F051-13DE-4455-BDE5-A298AFB947B6}" destId="{97176355-7CFA-4A20-932D-1C19494DF3F1}" srcOrd="3" destOrd="0" parTransId="{AAFC78A5-7D26-43A4-975C-7C665B6657E7}" sibTransId="{4085E285-346B-4BE7-9CFC-0053848EFBA7}"/>
    <dgm:cxn modelId="{CB412CE5-720D-48E8-ADFC-1C7A246663D6}" type="presOf" srcId="{61D1F051-13DE-4455-BDE5-A298AFB947B6}" destId="{8693ACCB-B88A-4C82-81C3-FF1177B1AD9B}" srcOrd="0" destOrd="0" presId="urn:microsoft.com/office/officeart/2005/8/layout/vList3"/>
    <dgm:cxn modelId="{167C24E7-D32E-4603-9F37-19774EFF7908}" srcId="{97176355-7CFA-4A20-932D-1C19494DF3F1}" destId="{76085BE4-44AC-40CC-8A4C-3761E4F95737}" srcOrd="0" destOrd="0" parTransId="{6D356E56-D589-49D1-ACDF-120A43D13846}" sibTransId="{4931EC66-43BA-4C9C-9149-B666F9F24B6A}"/>
    <dgm:cxn modelId="{81A620EA-281D-4B4D-A9AD-3422A6296739}" type="presOf" srcId="{328A1393-7B9C-4805-8E85-0B13AB9A65BD}" destId="{159F44FA-BBB2-41AB-9081-701920C4EE0A}" srcOrd="0" destOrd="4" presId="urn:microsoft.com/office/officeart/2005/8/layout/vList3"/>
    <dgm:cxn modelId="{59B541F3-3EBA-4535-A847-DD150E6D9394}" srcId="{61D1F051-13DE-4455-BDE5-A298AFB947B6}" destId="{02A3B184-2357-4CE0-AA63-4078048CF78F}" srcOrd="0" destOrd="0" parTransId="{77167CCE-1C66-4F3D-99C7-4E79720709DA}" sibTransId="{6E323A86-58F9-4885-A1CA-10A76988DC4D}"/>
    <dgm:cxn modelId="{F0C1B2F3-CAD0-47B2-835D-6D81B089F07C}" srcId="{F6D53D16-2D34-4735-8D24-DFA8A598B298}" destId="{4077DB44-B15A-459F-99A5-D2CE3D518E1C}" srcOrd="0" destOrd="0" parTransId="{60BD190F-1002-46B1-AB90-6D5F70F1943C}" sibTransId="{2CF4526C-E18D-407C-A1A5-A15EA0D8E6D9}"/>
    <dgm:cxn modelId="{596A0BCF-62DA-41FC-96FA-CC75342EFF36}" type="presParOf" srcId="{8693ACCB-B88A-4C82-81C3-FF1177B1AD9B}" destId="{F66FFB06-C2A2-4E13-A841-6FCE04710D7A}" srcOrd="0" destOrd="0" presId="urn:microsoft.com/office/officeart/2005/8/layout/vList3"/>
    <dgm:cxn modelId="{B26AB3FD-7B19-4E0D-8D88-9CCABFD03ABB}" type="presParOf" srcId="{F66FFB06-C2A2-4E13-A841-6FCE04710D7A}" destId="{EA3F0F07-3EB7-4540-B5B2-DF88D9D46102}" srcOrd="0" destOrd="0" presId="urn:microsoft.com/office/officeart/2005/8/layout/vList3"/>
    <dgm:cxn modelId="{D1BF24D3-196B-4810-8961-817929F3D1AB}" type="presParOf" srcId="{F66FFB06-C2A2-4E13-A841-6FCE04710D7A}" destId="{39BB5C23-7641-4CA0-A397-519FA604B550}" srcOrd="1" destOrd="0" presId="urn:microsoft.com/office/officeart/2005/8/layout/vList3"/>
    <dgm:cxn modelId="{F7DFEC93-54B1-4982-8FA4-914A84CBDEEB}" type="presParOf" srcId="{8693ACCB-B88A-4C82-81C3-FF1177B1AD9B}" destId="{E99F5EE4-BF2D-4279-8F51-F4BA4369523E}" srcOrd="1" destOrd="0" presId="urn:microsoft.com/office/officeart/2005/8/layout/vList3"/>
    <dgm:cxn modelId="{454BF81A-2169-43C9-B4A2-CEBD2CE1911D}" type="presParOf" srcId="{8693ACCB-B88A-4C82-81C3-FF1177B1AD9B}" destId="{DE26B726-1916-4572-8125-FD06A0EBA8EB}" srcOrd="2" destOrd="0" presId="urn:microsoft.com/office/officeart/2005/8/layout/vList3"/>
    <dgm:cxn modelId="{27286FF7-297D-473C-9C76-F9FFF6CC3E44}" type="presParOf" srcId="{DE26B726-1916-4572-8125-FD06A0EBA8EB}" destId="{41362C9A-A695-4E38-8FAF-40268C4EC4BF}" srcOrd="0" destOrd="0" presId="urn:microsoft.com/office/officeart/2005/8/layout/vList3"/>
    <dgm:cxn modelId="{934E948E-0D9C-496C-9B3F-0282CE44A5FC}" type="presParOf" srcId="{DE26B726-1916-4572-8125-FD06A0EBA8EB}" destId="{3A7D636D-220D-4E03-8307-1E9D750D1608}" srcOrd="1" destOrd="0" presId="urn:microsoft.com/office/officeart/2005/8/layout/vList3"/>
    <dgm:cxn modelId="{2022A3C0-C81E-4F6D-BABA-CF8C3EF2EAEF}" type="presParOf" srcId="{8693ACCB-B88A-4C82-81C3-FF1177B1AD9B}" destId="{2D539C6B-8060-43CE-8CAC-F29878E28F5D}" srcOrd="3" destOrd="0" presId="urn:microsoft.com/office/officeart/2005/8/layout/vList3"/>
    <dgm:cxn modelId="{543FFC25-4184-4466-9CD3-8945078BB91C}" type="presParOf" srcId="{8693ACCB-B88A-4C82-81C3-FF1177B1AD9B}" destId="{FB717ADF-2FE0-437D-8513-A452AF770877}" srcOrd="4" destOrd="0" presId="urn:microsoft.com/office/officeart/2005/8/layout/vList3"/>
    <dgm:cxn modelId="{69440499-FBBA-4A92-8194-D5870E73EE4C}" type="presParOf" srcId="{FB717ADF-2FE0-437D-8513-A452AF770877}" destId="{0C192FBD-40B3-481B-A3C5-FA658EE1BD83}" srcOrd="0" destOrd="0" presId="urn:microsoft.com/office/officeart/2005/8/layout/vList3"/>
    <dgm:cxn modelId="{9A5C04D1-DBC6-4E6A-83C4-103803C4CF4F}" type="presParOf" srcId="{FB717ADF-2FE0-437D-8513-A452AF770877}" destId="{159F44FA-BBB2-41AB-9081-701920C4EE0A}" srcOrd="1" destOrd="0" presId="urn:microsoft.com/office/officeart/2005/8/layout/vList3"/>
    <dgm:cxn modelId="{B2686CC1-6E25-42EC-97EF-7417F39B05F5}" type="presParOf" srcId="{8693ACCB-B88A-4C82-81C3-FF1177B1AD9B}" destId="{07FD8ED8-D6F2-48F4-912E-6B20A6F9316B}" srcOrd="5" destOrd="0" presId="urn:microsoft.com/office/officeart/2005/8/layout/vList3"/>
    <dgm:cxn modelId="{DE0B34A8-0974-4260-BA06-445E8FCC2E09}" type="presParOf" srcId="{8693ACCB-B88A-4C82-81C3-FF1177B1AD9B}" destId="{7B77047F-5C05-469D-993C-7EDDA1E5CB43}" srcOrd="6" destOrd="0" presId="urn:microsoft.com/office/officeart/2005/8/layout/vList3"/>
    <dgm:cxn modelId="{6C24DD14-6A70-4DA1-A335-A6ED0CD9F57F}" type="presParOf" srcId="{7B77047F-5C05-469D-993C-7EDDA1E5CB43}" destId="{0786CBBA-6E80-4526-9B59-FBFB9C131E65}" srcOrd="0" destOrd="0" presId="urn:microsoft.com/office/officeart/2005/8/layout/vList3"/>
    <dgm:cxn modelId="{A962F21B-483E-4D02-974F-3D19652EFE52}" type="presParOf" srcId="{7B77047F-5C05-469D-993C-7EDDA1E5CB43}" destId="{AAAB02EC-D260-4698-9B93-3F63C357889D}" srcOrd="1" destOrd="0" presId="urn:microsoft.com/office/officeart/2005/8/layout/vList3"/>
    <dgm:cxn modelId="{C7076A4E-3C5D-48D7-9C7A-DE377B0CE400}" type="presParOf" srcId="{8693ACCB-B88A-4C82-81C3-FF1177B1AD9B}" destId="{FC21954E-C977-4244-BE64-D5E9C93A3204}" srcOrd="7" destOrd="0" presId="urn:microsoft.com/office/officeart/2005/8/layout/vList3"/>
    <dgm:cxn modelId="{A30BF1EE-DB52-4479-97A8-B9FE16563938}" type="presParOf" srcId="{8693ACCB-B88A-4C82-81C3-FF1177B1AD9B}" destId="{9A75CA90-1034-4956-B842-3F7A7A2BC575}" srcOrd="8" destOrd="0" presId="urn:microsoft.com/office/officeart/2005/8/layout/vList3"/>
    <dgm:cxn modelId="{1BB157EA-6008-408C-A5E8-8421F6940769}" type="presParOf" srcId="{9A75CA90-1034-4956-B842-3F7A7A2BC575}" destId="{DA388EF1-C386-4CD4-9A90-74B64EEA0D98}" srcOrd="0" destOrd="0" presId="urn:microsoft.com/office/officeart/2005/8/layout/vList3"/>
    <dgm:cxn modelId="{C106F1AE-B19D-44F1-82B2-C388069BD293}" type="presParOf" srcId="{9A75CA90-1034-4956-B842-3F7A7A2BC575}" destId="{56719CEE-FA72-418A-8CBF-0AB978BC3405}" srcOrd="1" destOrd="0" presId="urn:microsoft.com/office/officeart/2005/8/layout/vList3"/>
    <dgm:cxn modelId="{6B0AD8AE-37EE-4596-BC57-8BDE19A5C61F}" type="presParOf" srcId="{8693ACCB-B88A-4C82-81C3-FF1177B1AD9B}" destId="{DD69C66D-9DCF-44B5-B592-8F883478A6D9}" srcOrd="9" destOrd="0" presId="urn:microsoft.com/office/officeart/2005/8/layout/vList3"/>
    <dgm:cxn modelId="{E55302DC-DA3D-4CF1-9721-7B5C20586429}" type="presParOf" srcId="{8693ACCB-B88A-4C82-81C3-FF1177B1AD9B}" destId="{171CEC58-BFA2-4F1A-B18E-8AC87CA319D8}" srcOrd="10" destOrd="0" presId="urn:microsoft.com/office/officeart/2005/8/layout/vList3"/>
    <dgm:cxn modelId="{205D488E-EC1D-483F-8340-53F1FB4A7522}" type="presParOf" srcId="{171CEC58-BFA2-4F1A-B18E-8AC87CA319D8}" destId="{8051B6B4-E058-4FD0-B5CE-05F11A0B503F}" srcOrd="0" destOrd="0" presId="urn:microsoft.com/office/officeart/2005/8/layout/vList3"/>
    <dgm:cxn modelId="{AF9F65B1-B462-49D2-A9E6-1AD76B405E47}" type="presParOf" srcId="{171CEC58-BFA2-4F1A-B18E-8AC87CA319D8}" destId="{2D3E891F-1C66-4C34-B9E2-73118138D27A}"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A6EB1F-463B-44A8-9B99-A015633693F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DDF34B5E-A71D-4A21-AD50-4E144704B79E}">
      <dgm:prSet phldrT="[Text]"/>
      <dgm:spPr/>
      <dgm:t>
        <a:bodyPr/>
        <a:lstStyle/>
        <a:p>
          <a:r>
            <a:rPr lang="en-IN" dirty="0"/>
            <a:t>Datasets</a:t>
          </a:r>
        </a:p>
      </dgm:t>
    </dgm:pt>
    <dgm:pt modelId="{C563C004-C83B-49E6-8E6B-A98FE940AF29}" type="parTrans" cxnId="{1FEE4368-5828-406E-8EF8-0B3A9A9AD54A}">
      <dgm:prSet/>
      <dgm:spPr/>
      <dgm:t>
        <a:bodyPr/>
        <a:lstStyle/>
        <a:p>
          <a:endParaRPr lang="en-IN"/>
        </a:p>
      </dgm:t>
    </dgm:pt>
    <dgm:pt modelId="{3AC9F0AC-100F-445D-A11C-052F8F8EC605}" type="sibTrans" cxnId="{1FEE4368-5828-406E-8EF8-0B3A9A9AD54A}">
      <dgm:prSet/>
      <dgm:spPr/>
      <dgm:t>
        <a:bodyPr/>
        <a:lstStyle/>
        <a:p>
          <a:endParaRPr lang="en-IN"/>
        </a:p>
      </dgm:t>
    </dgm:pt>
    <dgm:pt modelId="{E4D44701-9EFE-4478-BCC5-519BC6CA3561}">
      <dgm:prSet phldrT="[Text]"/>
      <dgm:spPr/>
      <dgm:t>
        <a:bodyPr/>
        <a:lstStyle/>
        <a:p>
          <a:r>
            <a:rPr lang="en-IN" dirty="0"/>
            <a:t>Final Dataset</a:t>
          </a:r>
        </a:p>
      </dgm:t>
    </dgm:pt>
    <dgm:pt modelId="{9EF7A1D3-8071-49BA-87E1-95309FCA9637}" type="parTrans" cxnId="{F2F658CF-C014-4633-9DB5-154795DFF110}">
      <dgm:prSet/>
      <dgm:spPr/>
      <dgm:t>
        <a:bodyPr/>
        <a:lstStyle/>
        <a:p>
          <a:endParaRPr lang="en-IN"/>
        </a:p>
      </dgm:t>
    </dgm:pt>
    <dgm:pt modelId="{82604912-FAAB-41CC-858F-DB217E985B17}" type="sibTrans" cxnId="{F2F658CF-C014-4633-9DB5-154795DFF110}">
      <dgm:prSet/>
      <dgm:spPr/>
      <dgm:t>
        <a:bodyPr/>
        <a:lstStyle/>
        <a:p>
          <a:endParaRPr lang="en-IN"/>
        </a:p>
      </dgm:t>
    </dgm:pt>
    <dgm:pt modelId="{E815475D-FA7F-45AA-B273-86C179B9F4EB}">
      <dgm:prSet phldrT="[Text]"/>
      <dgm:spPr/>
      <dgm:t>
        <a:bodyPr/>
        <a:lstStyle/>
        <a:p>
          <a:r>
            <a:rPr lang="en-IN" dirty="0"/>
            <a:t>Rows And Columns </a:t>
          </a:r>
        </a:p>
      </dgm:t>
    </dgm:pt>
    <dgm:pt modelId="{3D3DB419-9214-40C9-97F2-43922E260A17}" type="parTrans" cxnId="{5EAC5231-DF57-4301-B550-9F96655BABAB}">
      <dgm:prSet/>
      <dgm:spPr/>
      <dgm:t>
        <a:bodyPr/>
        <a:lstStyle/>
        <a:p>
          <a:endParaRPr lang="en-IN"/>
        </a:p>
      </dgm:t>
    </dgm:pt>
    <dgm:pt modelId="{E8A9E169-341A-430F-ABE7-B9EF64562553}" type="sibTrans" cxnId="{5EAC5231-DF57-4301-B550-9F96655BABAB}">
      <dgm:prSet/>
      <dgm:spPr/>
      <dgm:t>
        <a:bodyPr/>
        <a:lstStyle/>
        <a:p>
          <a:endParaRPr lang="en-IN"/>
        </a:p>
      </dgm:t>
    </dgm:pt>
    <dgm:pt modelId="{14AF3183-15FA-45A9-AE9B-BC283C22AAA8}">
      <dgm:prSet phldrT="[Text]"/>
      <dgm:spPr/>
      <dgm:t>
        <a:bodyPr/>
        <a:lstStyle/>
        <a:p>
          <a:r>
            <a:rPr lang="en-IN" dirty="0"/>
            <a:t>50815 Rows</a:t>
          </a:r>
        </a:p>
      </dgm:t>
    </dgm:pt>
    <dgm:pt modelId="{F6A800BE-2CF2-4F38-9B32-F5CA53DED3DB}" type="parTrans" cxnId="{ED97E1B0-3605-4CC7-B708-18086E04989C}">
      <dgm:prSet/>
      <dgm:spPr/>
      <dgm:t>
        <a:bodyPr/>
        <a:lstStyle/>
        <a:p>
          <a:endParaRPr lang="en-IN"/>
        </a:p>
      </dgm:t>
    </dgm:pt>
    <dgm:pt modelId="{4D3C23BB-9C89-4BC4-A2A4-32D1B5382E7E}" type="sibTrans" cxnId="{ED97E1B0-3605-4CC7-B708-18086E04989C}">
      <dgm:prSet/>
      <dgm:spPr/>
      <dgm:t>
        <a:bodyPr/>
        <a:lstStyle/>
        <a:p>
          <a:endParaRPr lang="en-IN"/>
        </a:p>
      </dgm:t>
    </dgm:pt>
    <dgm:pt modelId="{9BE08062-9422-442D-A802-8EEA0DC47D79}">
      <dgm:prSet phldrT="[Text]"/>
      <dgm:spPr/>
      <dgm:t>
        <a:bodyPr/>
        <a:lstStyle/>
        <a:p>
          <a:r>
            <a:rPr lang="en-IN" dirty="0"/>
            <a:t>8 Columns</a:t>
          </a:r>
        </a:p>
      </dgm:t>
    </dgm:pt>
    <dgm:pt modelId="{139A91C9-60DD-4130-8E2F-26898F5470E9}" type="parTrans" cxnId="{A8087DDC-0D8F-4D65-82CC-7D4D135AE938}">
      <dgm:prSet/>
      <dgm:spPr/>
      <dgm:t>
        <a:bodyPr/>
        <a:lstStyle/>
        <a:p>
          <a:endParaRPr lang="en-IN"/>
        </a:p>
      </dgm:t>
    </dgm:pt>
    <dgm:pt modelId="{D0B58B37-4183-4451-9DCB-700730571764}" type="sibTrans" cxnId="{A8087DDC-0D8F-4D65-82CC-7D4D135AE938}">
      <dgm:prSet/>
      <dgm:spPr/>
      <dgm:t>
        <a:bodyPr/>
        <a:lstStyle/>
        <a:p>
          <a:endParaRPr lang="en-IN"/>
        </a:p>
      </dgm:t>
    </dgm:pt>
    <dgm:pt modelId="{C9ADCCFF-BD67-4266-9784-CC41C125779A}">
      <dgm:prSet phldrT="[Text]"/>
      <dgm:spPr/>
      <dgm:t>
        <a:bodyPr/>
        <a:lstStyle/>
        <a:p>
          <a:r>
            <a:rPr lang="en-IN" dirty="0"/>
            <a:t>No. Of Unique User-ID</a:t>
          </a:r>
        </a:p>
      </dgm:t>
    </dgm:pt>
    <dgm:pt modelId="{8C472C52-01CE-4412-B363-6575C1E19693}" type="parTrans" cxnId="{ABF7FF06-2006-42B7-AA57-452360359FBA}">
      <dgm:prSet/>
      <dgm:spPr/>
      <dgm:t>
        <a:bodyPr/>
        <a:lstStyle/>
        <a:p>
          <a:endParaRPr lang="en-IN"/>
        </a:p>
      </dgm:t>
    </dgm:pt>
    <dgm:pt modelId="{47F5BCF6-CD36-440E-A148-F7A94A1EC476}" type="sibTrans" cxnId="{ABF7FF06-2006-42B7-AA57-452360359FBA}">
      <dgm:prSet/>
      <dgm:spPr/>
      <dgm:t>
        <a:bodyPr/>
        <a:lstStyle/>
        <a:p>
          <a:endParaRPr lang="en-IN"/>
        </a:p>
      </dgm:t>
    </dgm:pt>
    <dgm:pt modelId="{322291E3-F4A3-44D8-9C07-BD55A4351B6F}">
      <dgm:prSet phldrT="[Text]"/>
      <dgm:spPr/>
      <dgm:t>
        <a:bodyPr/>
        <a:lstStyle/>
        <a:p>
          <a:r>
            <a:rPr lang="en-IN" dirty="0"/>
            <a:t>95513</a:t>
          </a:r>
        </a:p>
      </dgm:t>
    </dgm:pt>
    <dgm:pt modelId="{A735F6A6-2EB0-4264-94B2-5FB5A248260A}" type="parTrans" cxnId="{1637BDE0-4329-4F20-BF4D-3D3F44362DA0}">
      <dgm:prSet/>
      <dgm:spPr/>
      <dgm:t>
        <a:bodyPr/>
        <a:lstStyle/>
        <a:p>
          <a:endParaRPr lang="en-IN"/>
        </a:p>
      </dgm:t>
    </dgm:pt>
    <dgm:pt modelId="{ECAF1B8E-64B1-4735-AF81-AAB333C2F641}" type="sibTrans" cxnId="{1637BDE0-4329-4F20-BF4D-3D3F44362DA0}">
      <dgm:prSet/>
      <dgm:spPr/>
      <dgm:t>
        <a:bodyPr/>
        <a:lstStyle/>
        <a:p>
          <a:endParaRPr lang="en-IN"/>
        </a:p>
      </dgm:t>
    </dgm:pt>
    <dgm:pt modelId="{63EC743D-07E6-449D-ADDC-9A75BF09A461}">
      <dgm:prSet phldrT="[Text]"/>
      <dgm:spPr/>
      <dgm:t>
        <a:bodyPr/>
        <a:lstStyle/>
        <a:p>
          <a:r>
            <a:rPr lang="en-IN" dirty="0"/>
            <a:t>Null Values</a:t>
          </a:r>
        </a:p>
      </dgm:t>
    </dgm:pt>
    <dgm:pt modelId="{A5DE61BC-4F64-4CE7-A157-CC154FA91573}" type="parTrans" cxnId="{F5B7AF10-84C6-4645-8065-8FDBC14A6136}">
      <dgm:prSet/>
      <dgm:spPr/>
      <dgm:t>
        <a:bodyPr/>
        <a:lstStyle/>
        <a:p>
          <a:endParaRPr lang="en-IN"/>
        </a:p>
      </dgm:t>
    </dgm:pt>
    <dgm:pt modelId="{4D79C3F1-39EA-4E5B-B33B-68F72CDBAC02}" type="sibTrans" cxnId="{F5B7AF10-84C6-4645-8065-8FDBC14A6136}">
      <dgm:prSet/>
      <dgm:spPr/>
      <dgm:t>
        <a:bodyPr/>
        <a:lstStyle/>
        <a:p>
          <a:endParaRPr lang="en-IN"/>
        </a:p>
      </dgm:t>
    </dgm:pt>
    <dgm:pt modelId="{5CF5E403-F8F9-4914-B6B0-6A49FE472E61}">
      <dgm:prSet phldrT="[Text]"/>
      <dgm:spPr/>
      <dgm:t>
        <a:bodyPr/>
        <a:lstStyle/>
        <a:p>
          <a:r>
            <a:rPr lang="en-IN" dirty="0"/>
            <a:t>Data Types</a:t>
          </a:r>
        </a:p>
      </dgm:t>
    </dgm:pt>
    <dgm:pt modelId="{D65D5F5C-BEC9-4CE3-BB96-1796DB27AF59}" type="parTrans" cxnId="{ED8DDAC8-CE31-4123-9847-047FFDAA626B}">
      <dgm:prSet/>
      <dgm:spPr/>
      <dgm:t>
        <a:bodyPr/>
        <a:lstStyle/>
        <a:p>
          <a:endParaRPr lang="en-IN"/>
        </a:p>
      </dgm:t>
    </dgm:pt>
    <dgm:pt modelId="{6D023D1B-54FE-42BD-9CAA-8D9EDCA1EEAC}" type="sibTrans" cxnId="{ED8DDAC8-CE31-4123-9847-047FFDAA626B}">
      <dgm:prSet/>
      <dgm:spPr/>
      <dgm:t>
        <a:bodyPr/>
        <a:lstStyle/>
        <a:p>
          <a:endParaRPr lang="en-IN"/>
        </a:p>
      </dgm:t>
    </dgm:pt>
    <dgm:pt modelId="{BBDEDCD2-4D51-4782-AA0F-A27A17F7DCE6}">
      <dgm:prSet/>
      <dgm:spPr/>
      <dgm:t>
        <a:bodyPr/>
        <a:lstStyle/>
        <a:p>
          <a:r>
            <a:rPr lang="en-IN" dirty="0"/>
            <a:t>Total null values of all 3 datasets are6</a:t>
          </a:r>
        </a:p>
      </dgm:t>
    </dgm:pt>
    <dgm:pt modelId="{09A36636-BF2F-421B-9798-55B128F72A89}" type="parTrans" cxnId="{90D7C5D6-DF17-496F-9FFF-4DF979C05589}">
      <dgm:prSet/>
      <dgm:spPr/>
      <dgm:t>
        <a:bodyPr/>
        <a:lstStyle/>
        <a:p>
          <a:endParaRPr lang="en-IN"/>
        </a:p>
      </dgm:t>
    </dgm:pt>
    <dgm:pt modelId="{2AF387AF-9523-4687-A9D9-1C88BE66741E}" type="sibTrans" cxnId="{90D7C5D6-DF17-496F-9FFF-4DF979C05589}">
      <dgm:prSet/>
      <dgm:spPr/>
      <dgm:t>
        <a:bodyPr/>
        <a:lstStyle/>
        <a:p>
          <a:endParaRPr lang="en-IN"/>
        </a:p>
      </dgm:t>
    </dgm:pt>
    <dgm:pt modelId="{AEAD1530-5EEF-4ACA-9226-AC523EC85D8E}">
      <dgm:prSet/>
      <dgm:spPr/>
      <dgm:t>
        <a:bodyPr/>
        <a:lstStyle/>
        <a:p>
          <a:r>
            <a:rPr lang="en-IN" dirty="0"/>
            <a:t>Int(32) 1 columns</a:t>
          </a:r>
        </a:p>
      </dgm:t>
    </dgm:pt>
    <dgm:pt modelId="{F755F569-AF61-42A5-90D2-B3B441C9B19A}" type="parTrans" cxnId="{4B101995-1E8F-493A-BD2B-A1574DE74B3B}">
      <dgm:prSet/>
      <dgm:spPr/>
      <dgm:t>
        <a:bodyPr/>
        <a:lstStyle/>
        <a:p>
          <a:endParaRPr lang="en-IN"/>
        </a:p>
      </dgm:t>
    </dgm:pt>
    <dgm:pt modelId="{483A0155-EAAD-4568-9021-62A7F4066273}" type="sibTrans" cxnId="{4B101995-1E8F-493A-BD2B-A1574DE74B3B}">
      <dgm:prSet/>
      <dgm:spPr/>
      <dgm:t>
        <a:bodyPr/>
        <a:lstStyle/>
        <a:p>
          <a:endParaRPr lang="en-IN"/>
        </a:p>
      </dgm:t>
    </dgm:pt>
    <dgm:pt modelId="{BF88BA60-BD69-4C73-92CA-49DB26F4F273}">
      <dgm:prSet/>
      <dgm:spPr/>
      <dgm:t>
        <a:bodyPr/>
        <a:lstStyle/>
        <a:p>
          <a:r>
            <a:rPr lang="en-IN" dirty="0"/>
            <a:t>Object 8 columns</a:t>
          </a:r>
        </a:p>
      </dgm:t>
    </dgm:pt>
    <dgm:pt modelId="{5F4CF66A-8C83-4AE8-8D2E-E3EB9B012064}" type="parTrans" cxnId="{278A6477-B043-4AC8-AC4B-00A87D95DC0A}">
      <dgm:prSet/>
      <dgm:spPr/>
      <dgm:t>
        <a:bodyPr/>
        <a:lstStyle/>
        <a:p>
          <a:endParaRPr lang="en-IN"/>
        </a:p>
      </dgm:t>
    </dgm:pt>
    <dgm:pt modelId="{E33ABD1A-7178-4FC6-AD12-765FD5D48E7E}" type="sibTrans" cxnId="{278A6477-B043-4AC8-AC4B-00A87D95DC0A}">
      <dgm:prSet/>
      <dgm:spPr/>
      <dgm:t>
        <a:bodyPr/>
        <a:lstStyle/>
        <a:p>
          <a:endParaRPr lang="en-IN"/>
        </a:p>
      </dgm:t>
    </dgm:pt>
    <dgm:pt modelId="{54BE1855-9429-4655-A86F-BB3E4668747E}">
      <dgm:prSet phldrT="[Text]"/>
      <dgm:spPr/>
      <dgm:t>
        <a:bodyPr/>
        <a:lstStyle/>
        <a:p>
          <a:r>
            <a:rPr lang="en-IN" dirty="0"/>
            <a:t>After merging of all three preprocessed datasets</a:t>
          </a:r>
        </a:p>
      </dgm:t>
    </dgm:pt>
    <dgm:pt modelId="{3C2A9BED-AF14-4D74-8864-0B9DFBEBF524}" type="parTrans" cxnId="{D04CB48B-5382-4DE0-BD63-6A1AE8094605}">
      <dgm:prSet/>
      <dgm:spPr/>
      <dgm:t>
        <a:bodyPr/>
        <a:lstStyle/>
        <a:p>
          <a:endParaRPr lang="en-IN"/>
        </a:p>
      </dgm:t>
    </dgm:pt>
    <dgm:pt modelId="{013754C1-C9E2-4E91-AB61-31F879761235}" type="sibTrans" cxnId="{D04CB48B-5382-4DE0-BD63-6A1AE8094605}">
      <dgm:prSet/>
      <dgm:spPr/>
      <dgm:t>
        <a:bodyPr/>
        <a:lstStyle/>
        <a:p>
          <a:endParaRPr lang="en-IN"/>
        </a:p>
      </dgm:t>
    </dgm:pt>
    <dgm:pt modelId="{ADBE81DB-BE03-482D-884E-EF19131D0F5B}" type="pres">
      <dgm:prSet presAssocID="{71A6EB1F-463B-44A8-9B99-A015633693F8}" presName="Name0" presStyleCnt="0">
        <dgm:presLayoutVars>
          <dgm:dir/>
          <dgm:animLvl val="lvl"/>
          <dgm:resizeHandles val="exact"/>
        </dgm:presLayoutVars>
      </dgm:prSet>
      <dgm:spPr/>
    </dgm:pt>
    <dgm:pt modelId="{64A961A5-1A80-4A0E-9DD4-EC6795DD8C57}" type="pres">
      <dgm:prSet presAssocID="{DDF34B5E-A71D-4A21-AD50-4E144704B79E}" presName="composite" presStyleCnt="0"/>
      <dgm:spPr/>
    </dgm:pt>
    <dgm:pt modelId="{FE75E072-D890-48FE-A21A-EC7A1ACD5882}" type="pres">
      <dgm:prSet presAssocID="{DDF34B5E-A71D-4A21-AD50-4E144704B79E}" presName="parTx" presStyleLbl="alignNode1" presStyleIdx="0" presStyleCnt="5" custLinFactNeighborX="-5366" custLinFactNeighborY="-2248">
        <dgm:presLayoutVars>
          <dgm:chMax val="0"/>
          <dgm:chPref val="0"/>
          <dgm:bulletEnabled val="1"/>
        </dgm:presLayoutVars>
      </dgm:prSet>
      <dgm:spPr/>
    </dgm:pt>
    <dgm:pt modelId="{427BC2F0-219B-4432-B492-FC706D462AB4}" type="pres">
      <dgm:prSet presAssocID="{DDF34B5E-A71D-4A21-AD50-4E144704B79E}" presName="desTx" presStyleLbl="alignAccFollowNode1" presStyleIdx="0" presStyleCnt="5">
        <dgm:presLayoutVars>
          <dgm:bulletEnabled val="1"/>
        </dgm:presLayoutVars>
      </dgm:prSet>
      <dgm:spPr/>
    </dgm:pt>
    <dgm:pt modelId="{5C3709D0-BA61-4314-93F4-ACD547D7941C}" type="pres">
      <dgm:prSet presAssocID="{3AC9F0AC-100F-445D-A11C-052F8F8EC605}" presName="space" presStyleCnt="0"/>
      <dgm:spPr/>
    </dgm:pt>
    <dgm:pt modelId="{8816B6D9-0880-4BAC-81AC-A95A61B5178F}" type="pres">
      <dgm:prSet presAssocID="{E815475D-FA7F-45AA-B273-86C179B9F4EB}" presName="composite" presStyleCnt="0"/>
      <dgm:spPr/>
    </dgm:pt>
    <dgm:pt modelId="{03F510D8-5C64-4A86-B6F7-EAB766F39125}" type="pres">
      <dgm:prSet presAssocID="{E815475D-FA7F-45AA-B273-86C179B9F4EB}" presName="parTx" presStyleLbl="alignNode1" presStyleIdx="1" presStyleCnt="5">
        <dgm:presLayoutVars>
          <dgm:chMax val="0"/>
          <dgm:chPref val="0"/>
          <dgm:bulletEnabled val="1"/>
        </dgm:presLayoutVars>
      </dgm:prSet>
      <dgm:spPr/>
    </dgm:pt>
    <dgm:pt modelId="{6C25C2DC-E447-41B7-858F-0DC5155AB7EA}" type="pres">
      <dgm:prSet presAssocID="{E815475D-FA7F-45AA-B273-86C179B9F4EB}" presName="desTx" presStyleLbl="alignAccFollowNode1" presStyleIdx="1" presStyleCnt="5">
        <dgm:presLayoutVars>
          <dgm:bulletEnabled val="1"/>
        </dgm:presLayoutVars>
      </dgm:prSet>
      <dgm:spPr/>
    </dgm:pt>
    <dgm:pt modelId="{ACC38F59-9546-4333-832C-B2AA089BA9D9}" type="pres">
      <dgm:prSet presAssocID="{E8A9E169-341A-430F-ABE7-B9EF64562553}" presName="space" presStyleCnt="0"/>
      <dgm:spPr/>
    </dgm:pt>
    <dgm:pt modelId="{49EA3997-5F9C-4920-B9FE-9DBEFE751B13}" type="pres">
      <dgm:prSet presAssocID="{C9ADCCFF-BD67-4266-9784-CC41C125779A}" presName="composite" presStyleCnt="0"/>
      <dgm:spPr/>
    </dgm:pt>
    <dgm:pt modelId="{42FB7A33-6DA9-426E-BACD-76998C4020B2}" type="pres">
      <dgm:prSet presAssocID="{C9ADCCFF-BD67-4266-9784-CC41C125779A}" presName="parTx" presStyleLbl="alignNode1" presStyleIdx="2" presStyleCnt="5">
        <dgm:presLayoutVars>
          <dgm:chMax val="0"/>
          <dgm:chPref val="0"/>
          <dgm:bulletEnabled val="1"/>
        </dgm:presLayoutVars>
      </dgm:prSet>
      <dgm:spPr/>
    </dgm:pt>
    <dgm:pt modelId="{7EF0A9B7-DEB6-4B71-8280-52A603385B06}" type="pres">
      <dgm:prSet presAssocID="{C9ADCCFF-BD67-4266-9784-CC41C125779A}" presName="desTx" presStyleLbl="alignAccFollowNode1" presStyleIdx="2" presStyleCnt="5">
        <dgm:presLayoutVars>
          <dgm:bulletEnabled val="1"/>
        </dgm:presLayoutVars>
      </dgm:prSet>
      <dgm:spPr/>
    </dgm:pt>
    <dgm:pt modelId="{DE3624B7-242D-407D-810A-B67687A7A647}" type="pres">
      <dgm:prSet presAssocID="{47F5BCF6-CD36-440E-A148-F7A94A1EC476}" presName="space" presStyleCnt="0"/>
      <dgm:spPr/>
    </dgm:pt>
    <dgm:pt modelId="{31FA62C7-644C-4EDF-BCF2-083D62EAB1BD}" type="pres">
      <dgm:prSet presAssocID="{63EC743D-07E6-449D-ADDC-9A75BF09A461}" presName="composite" presStyleCnt="0"/>
      <dgm:spPr/>
    </dgm:pt>
    <dgm:pt modelId="{43843DBE-E909-4CBD-8035-A55C2BB01CC7}" type="pres">
      <dgm:prSet presAssocID="{63EC743D-07E6-449D-ADDC-9A75BF09A461}" presName="parTx" presStyleLbl="alignNode1" presStyleIdx="3" presStyleCnt="5">
        <dgm:presLayoutVars>
          <dgm:chMax val="0"/>
          <dgm:chPref val="0"/>
          <dgm:bulletEnabled val="1"/>
        </dgm:presLayoutVars>
      </dgm:prSet>
      <dgm:spPr/>
    </dgm:pt>
    <dgm:pt modelId="{58FC8512-A5CE-4DF7-9EE3-3558328C66DE}" type="pres">
      <dgm:prSet presAssocID="{63EC743D-07E6-449D-ADDC-9A75BF09A461}" presName="desTx" presStyleLbl="alignAccFollowNode1" presStyleIdx="3" presStyleCnt="5" custLinFactNeighborX="1855" custLinFactNeighborY="-2919">
        <dgm:presLayoutVars>
          <dgm:bulletEnabled val="1"/>
        </dgm:presLayoutVars>
      </dgm:prSet>
      <dgm:spPr/>
    </dgm:pt>
    <dgm:pt modelId="{E8298AEA-AC15-41E3-8F8E-4EA61E52485B}" type="pres">
      <dgm:prSet presAssocID="{4D79C3F1-39EA-4E5B-B33B-68F72CDBAC02}" presName="space" presStyleCnt="0"/>
      <dgm:spPr/>
    </dgm:pt>
    <dgm:pt modelId="{46434C02-4B8C-416C-8137-F229B771E2AB}" type="pres">
      <dgm:prSet presAssocID="{5CF5E403-F8F9-4914-B6B0-6A49FE472E61}" presName="composite" presStyleCnt="0"/>
      <dgm:spPr/>
    </dgm:pt>
    <dgm:pt modelId="{9BE1BBF7-B3A1-4345-8F4D-26903FA194A9}" type="pres">
      <dgm:prSet presAssocID="{5CF5E403-F8F9-4914-B6B0-6A49FE472E61}" presName="parTx" presStyleLbl="alignNode1" presStyleIdx="4" presStyleCnt="5">
        <dgm:presLayoutVars>
          <dgm:chMax val="0"/>
          <dgm:chPref val="0"/>
          <dgm:bulletEnabled val="1"/>
        </dgm:presLayoutVars>
      </dgm:prSet>
      <dgm:spPr/>
    </dgm:pt>
    <dgm:pt modelId="{F1BDA397-D6DE-4BF5-B659-1EFD1E8B3028}" type="pres">
      <dgm:prSet presAssocID="{5CF5E403-F8F9-4914-B6B0-6A49FE472E61}" presName="desTx" presStyleLbl="alignAccFollowNode1" presStyleIdx="4" presStyleCnt="5">
        <dgm:presLayoutVars>
          <dgm:bulletEnabled val="1"/>
        </dgm:presLayoutVars>
      </dgm:prSet>
      <dgm:spPr/>
    </dgm:pt>
  </dgm:ptLst>
  <dgm:cxnLst>
    <dgm:cxn modelId="{ABF7FF06-2006-42B7-AA57-452360359FBA}" srcId="{71A6EB1F-463B-44A8-9B99-A015633693F8}" destId="{C9ADCCFF-BD67-4266-9784-CC41C125779A}" srcOrd="2" destOrd="0" parTransId="{8C472C52-01CE-4412-B363-6575C1E19693}" sibTransId="{47F5BCF6-CD36-440E-A148-F7A94A1EC476}"/>
    <dgm:cxn modelId="{F5B7AF10-84C6-4645-8065-8FDBC14A6136}" srcId="{71A6EB1F-463B-44A8-9B99-A015633693F8}" destId="{63EC743D-07E6-449D-ADDC-9A75BF09A461}" srcOrd="3" destOrd="0" parTransId="{A5DE61BC-4F64-4CE7-A157-CC154FA91573}" sibTransId="{4D79C3F1-39EA-4E5B-B33B-68F72CDBAC02}"/>
    <dgm:cxn modelId="{B487131E-09AB-4654-8376-285722C9C7AD}" type="presOf" srcId="{54BE1855-9429-4655-A86F-BB3E4668747E}" destId="{427BC2F0-219B-4432-B492-FC706D462AB4}" srcOrd="0" destOrd="1" presId="urn:microsoft.com/office/officeart/2005/8/layout/hList1"/>
    <dgm:cxn modelId="{5EAC5231-DF57-4301-B550-9F96655BABAB}" srcId="{71A6EB1F-463B-44A8-9B99-A015633693F8}" destId="{E815475D-FA7F-45AA-B273-86C179B9F4EB}" srcOrd="1" destOrd="0" parTransId="{3D3DB419-9214-40C9-97F2-43922E260A17}" sibTransId="{E8A9E169-341A-430F-ABE7-B9EF64562553}"/>
    <dgm:cxn modelId="{B2D02B3E-AE18-4BEC-B24F-177A27AFFD69}" type="presOf" srcId="{E4D44701-9EFE-4478-BCC5-519BC6CA3561}" destId="{427BC2F0-219B-4432-B492-FC706D462AB4}" srcOrd="0" destOrd="0" presId="urn:microsoft.com/office/officeart/2005/8/layout/hList1"/>
    <dgm:cxn modelId="{D4A4B83F-384F-4E32-9A23-B317AE99F46E}" type="presOf" srcId="{AEAD1530-5EEF-4ACA-9226-AC523EC85D8E}" destId="{F1BDA397-D6DE-4BF5-B659-1EFD1E8B3028}" srcOrd="0" destOrd="0" presId="urn:microsoft.com/office/officeart/2005/8/layout/hList1"/>
    <dgm:cxn modelId="{5E36D55C-28C8-49AC-A1BD-0F25082799D2}" type="presOf" srcId="{DDF34B5E-A71D-4A21-AD50-4E144704B79E}" destId="{FE75E072-D890-48FE-A21A-EC7A1ACD5882}" srcOrd="0" destOrd="0" presId="urn:microsoft.com/office/officeart/2005/8/layout/hList1"/>
    <dgm:cxn modelId="{5347F642-4FFF-4C1F-AEF9-1A5FF626148B}" type="presOf" srcId="{5CF5E403-F8F9-4914-B6B0-6A49FE472E61}" destId="{9BE1BBF7-B3A1-4345-8F4D-26903FA194A9}" srcOrd="0" destOrd="0" presId="urn:microsoft.com/office/officeart/2005/8/layout/hList1"/>
    <dgm:cxn modelId="{CD5C4048-B308-4355-8D95-63D4F6D68AD5}" type="presOf" srcId="{BF88BA60-BD69-4C73-92CA-49DB26F4F273}" destId="{F1BDA397-D6DE-4BF5-B659-1EFD1E8B3028}" srcOrd="0" destOrd="1" presId="urn:microsoft.com/office/officeart/2005/8/layout/hList1"/>
    <dgm:cxn modelId="{1FEE4368-5828-406E-8EF8-0B3A9A9AD54A}" srcId="{71A6EB1F-463B-44A8-9B99-A015633693F8}" destId="{DDF34B5E-A71D-4A21-AD50-4E144704B79E}" srcOrd="0" destOrd="0" parTransId="{C563C004-C83B-49E6-8E6B-A98FE940AF29}" sibTransId="{3AC9F0AC-100F-445D-A11C-052F8F8EC605}"/>
    <dgm:cxn modelId="{953B0855-452C-432C-8971-EF62C29C4016}" type="presOf" srcId="{E815475D-FA7F-45AA-B273-86C179B9F4EB}" destId="{03F510D8-5C64-4A86-B6F7-EAB766F39125}" srcOrd="0" destOrd="0" presId="urn:microsoft.com/office/officeart/2005/8/layout/hList1"/>
    <dgm:cxn modelId="{278A6477-B043-4AC8-AC4B-00A87D95DC0A}" srcId="{5CF5E403-F8F9-4914-B6B0-6A49FE472E61}" destId="{BF88BA60-BD69-4C73-92CA-49DB26F4F273}" srcOrd="1" destOrd="0" parTransId="{5F4CF66A-8C83-4AE8-8D2E-E3EB9B012064}" sibTransId="{E33ABD1A-7178-4FC6-AD12-765FD5D48E7E}"/>
    <dgm:cxn modelId="{9ED50B79-2EC4-4F23-8EE4-B16D5572919A}" type="presOf" srcId="{C9ADCCFF-BD67-4266-9784-CC41C125779A}" destId="{42FB7A33-6DA9-426E-BACD-76998C4020B2}" srcOrd="0" destOrd="0" presId="urn:microsoft.com/office/officeart/2005/8/layout/hList1"/>
    <dgm:cxn modelId="{72396C80-9774-4062-A414-89A9A57EDA64}" type="presOf" srcId="{322291E3-F4A3-44D8-9C07-BD55A4351B6F}" destId="{7EF0A9B7-DEB6-4B71-8280-52A603385B06}" srcOrd="0" destOrd="0" presId="urn:microsoft.com/office/officeart/2005/8/layout/hList1"/>
    <dgm:cxn modelId="{DA759786-A99C-4AC8-830E-70F9BF69CB64}" type="presOf" srcId="{63EC743D-07E6-449D-ADDC-9A75BF09A461}" destId="{43843DBE-E909-4CBD-8035-A55C2BB01CC7}" srcOrd="0" destOrd="0" presId="urn:microsoft.com/office/officeart/2005/8/layout/hList1"/>
    <dgm:cxn modelId="{D04CB48B-5382-4DE0-BD63-6A1AE8094605}" srcId="{DDF34B5E-A71D-4A21-AD50-4E144704B79E}" destId="{54BE1855-9429-4655-A86F-BB3E4668747E}" srcOrd="1" destOrd="0" parTransId="{3C2A9BED-AF14-4D74-8864-0B9DFBEBF524}" sibTransId="{013754C1-C9E2-4E91-AB61-31F879761235}"/>
    <dgm:cxn modelId="{4B101995-1E8F-493A-BD2B-A1574DE74B3B}" srcId="{5CF5E403-F8F9-4914-B6B0-6A49FE472E61}" destId="{AEAD1530-5EEF-4ACA-9226-AC523EC85D8E}" srcOrd="0" destOrd="0" parTransId="{F755F569-AF61-42A5-90D2-B3B441C9B19A}" sibTransId="{483A0155-EAAD-4568-9021-62A7F4066273}"/>
    <dgm:cxn modelId="{14A60BA6-B574-417B-A24D-4B0CEE7DCC50}" type="presOf" srcId="{BBDEDCD2-4D51-4782-AA0F-A27A17F7DCE6}" destId="{58FC8512-A5CE-4DF7-9EE3-3558328C66DE}" srcOrd="0" destOrd="0" presId="urn:microsoft.com/office/officeart/2005/8/layout/hList1"/>
    <dgm:cxn modelId="{ED97E1B0-3605-4CC7-B708-18086E04989C}" srcId="{E815475D-FA7F-45AA-B273-86C179B9F4EB}" destId="{14AF3183-15FA-45A9-AE9B-BC283C22AAA8}" srcOrd="0" destOrd="0" parTransId="{F6A800BE-2CF2-4F38-9B32-F5CA53DED3DB}" sibTransId="{4D3C23BB-9C89-4BC4-A2A4-32D1B5382E7E}"/>
    <dgm:cxn modelId="{0B572FBE-A15E-4FD6-864F-95D211B742DD}" type="presOf" srcId="{14AF3183-15FA-45A9-AE9B-BC283C22AAA8}" destId="{6C25C2DC-E447-41B7-858F-0DC5155AB7EA}" srcOrd="0" destOrd="0" presId="urn:microsoft.com/office/officeart/2005/8/layout/hList1"/>
    <dgm:cxn modelId="{ED8DDAC8-CE31-4123-9847-047FFDAA626B}" srcId="{71A6EB1F-463B-44A8-9B99-A015633693F8}" destId="{5CF5E403-F8F9-4914-B6B0-6A49FE472E61}" srcOrd="4" destOrd="0" parTransId="{D65D5F5C-BEC9-4CE3-BB96-1796DB27AF59}" sibTransId="{6D023D1B-54FE-42BD-9CAA-8D9EDCA1EEAC}"/>
    <dgm:cxn modelId="{F2F658CF-C014-4633-9DB5-154795DFF110}" srcId="{DDF34B5E-A71D-4A21-AD50-4E144704B79E}" destId="{E4D44701-9EFE-4478-BCC5-519BC6CA3561}" srcOrd="0" destOrd="0" parTransId="{9EF7A1D3-8071-49BA-87E1-95309FCA9637}" sibTransId="{82604912-FAAB-41CC-858F-DB217E985B17}"/>
    <dgm:cxn modelId="{90D7C5D6-DF17-496F-9FFF-4DF979C05589}" srcId="{63EC743D-07E6-449D-ADDC-9A75BF09A461}" destId="{BBDEDCD2-4D51-4782-AA0F-A27A17F7DCE6}" srcOrd="0" destOrd="0" parTransId="{09A36636-BF2F-421B-9798-55B128F72A89}" sibTransId="{2AF387AF-9523-4687-A9D9-1C88BE66741E}"/>
    <dgm:cxn modelId="{A8087DDC-0D8F-4D65-82CC-7D4D135AE938}" srcId="{E815475D-FA7F-45AA-B273-86C179B9F4EB}" destId="{9BE08062-9422-442D-A802-8EEA0DC47D79}" srcOrd="1" destOrd="0" parTransId="{139A91C9-60DD-4130-8E2F-26898F5470E9}" sibTransId="{D0B58B37-4183-4451-9DCB-700730571764}"/>
    <dgm:cxn modelId="{1637BDE0-4329-4F20-BF4D-3D3F44362DA0}" srcId="{C9ADCCFF-BD67-4266-9784-CC41C125779A}" destId="{322291E3-F4A3-44D8-9C07-BD55A4351B6F}" srcOrd="0" destOrd="0" parTransId="{A735F6A6-2EB0-4264-94B2-5FB5A248260A}" sibTransId="{ECAF1B8E-64B1-4735-AF81-AAB333C2F641}"/>
    <dgm:cxn modelId="{2888ACE1-7FDA-4126-BFF1-97CE9C58265F}" type="presOf" srcId="{9BE08062-9422-442D-A802-8EEA0DC47D79}" destId="{6C25C2DC-E447-41B7-858F-0DC5155AB7EA}" srcOrd="0" destOrd="1" presId="urn:microsoft.com/office/officeart/2005/8/layout/hList1"/>
    <dgm:cxn modelId="{6DD65BF9-3B0C-4439-B3A0-B759E1AEB9C5}" type="presOf" srcId="{71A6EB1F-463B-44A8-9B99-A015633693F8}" destId="{ADBE81DB-BE03-482D-884E-EF19131D0F5B}" srcOrd="0" destOrd="0" presId="urn:microsoft.com/office/officeart/2005/8/layout/hList1"/>
    <dgm:cxn modelId="{0F564D14-3700-4FA2-9581-D3F9F90AECDB}" type="presParOf" srcId="{ADBE81DB-BE03-482D-884E-EF19131D0F5B}" destId="{64A961A5-1A80-4A0E-9DD4-EC6795DD8C57}" srcOrd="0" destOrd="0" presId="urn:microsoft.com/office/officeart/2005/8/layout/hList1"/>
    <dgm:cxn modelId="{C744C8AD-A359-4482-9BDD-D67054CE72F1}" type="presParOf" srcId="{64A961A5-1A80-4A0E-9DD4-EC6795DD8C57}" destId="{FE75E072-D890-48FE-A21A-EC7A1ACD5882}" srcOrd="0" destOrd="0" presId="urn:microsoft.com/office/officeart/2005/8/layout/hList1"/>
    <dgm:cxn modelId="{983E1A08-A030-46B2-A796-8A5998B0ECA9}" type="presParOf" srcId="{64A961A5-1A80-4A0E-9DD4-EC6795DD8C57}" destId="{427BC2F0-219B-4432-B492-FC706D462AB4}" srcOrd="1" destOrd="0" presId="urn:microsoft.com/office/officeart/2005/8/layout/hList1"/>
    <dgm:cxn modelId="{91CA45B6-D8BA-4018-9AA6-29D731FA2C37}" type="presParOf" srcId="{ADBE81DB-BE03-482D-884E-EF19131D0F5B}" destId="{5C3709D0-BA61-4314-93F4-ACD547D7941C}" srcOrd="1" destOrd="0" presId="urn:microsoft.com/office/officeart/2005/8/layout/hList1"/>
    <dgm:cxn modelId="{298A0731-2BEB-4197-9DBC-BE3BDEB6BBCA}" type="presParOf" srcId="{ADBE81DB-BE03-482D-884E-EF19131D0F5B}" destId="{8816B6D9-0880-4BAC-81AC-A95A61B5178F}" srcOrd="2" destOrd="0" presId="urn:microsoft.com/office/officeart/2005/8/layout/hList1"/>
    <dgm:cxn modelId="{404B4803-80ED-494B-AE77-80E8DC388EBC}" type="presParOf" srcId="{8816B6D9-0880-4BAC-81AC-A95A61B5178F}" destId="{03F510D8-5C64-4A86-B6F7-EAB766F39125}" srcOrd="0" destOrd="0" presId="urn:microsoft.com/office/officeart/2005/8/layout/hList1"/>
    <dgm:cxn modelId="{ECE68E5B-EE08-4546-917F-806AAF99EB4A}" type="presParOf" srcId="{8816B6D9-0880-4BAC-81AC-A95A61B5178F}" destId="{6C25C2DC-E447-41B7-858F-0DC5155AB7EA}" srcOrd="1" destOrd="0" presId="urn:microsoft.com/office/officeart/2005/8/layout/hList1"/>
    <dgm:cxn modelId="{D3858428-1EA5-4E33-B774-FF159623B59A}" type="presParOf" srcId="{ADBE81DB-BE03-482D-884E-EF19131D0F5B}" destId="{ACC38F59-9546-4333-832C-B2AA089BA9D9}" srcOrd="3" destOrd="0" presId="urn:microsoft.com/office/officeart/2005/8/layout/hList1"/>
    <dgm:cxn modelId="{B57B02FA-7969-41A6-85E7-4979E6C2CB09}" type="presParOf" srcId="{ADBE81DB-BE03-482D-884E-EF19131D0F5B}" destId="{49EA3997-5F9C-4920-B9FE-9DBEFE751B13}" srcOrd="4" destOrd="0" presId="urn:microsoft.com/office/officeart/2005/8/layout/hList1"/>
    <dgm:cxn modelId="{6387BBAF-5D7B-4491-A0AB-A005C3104638}" type="presParOf" srcId="{49EA3997-5F9C-4920-B9FE-9DBEFE751B13}" destId="{42FB7A33-6DA9-426E-BACD-76998C4020B2}" srcOrd="0" destOrd="0" presId="urn:microsoft.com/office/officeart/2005/8/layout/hList1"/>
    <dgm:cxn modelId="{BA2E8DB2-B570-4FA8-AB99-691220B84BD4}" type="presParOf" srcId="{49EA3997-5F9C-4920-B9FE-9DBEFE751B13}" destId="{7EF0A9B7-DEB6-4B71-8280-52A603385B06}" srcOrd="1" destOrd="0" presId="urn:microsoft.com/office/officeart/2005/8/layout/hList1"/>
    <dgm:cxn modelId="{2B178008-C1CB-411A-B1F1-C868CEAA791C}" type="presParOf" srcId="{ADBE81DB-BE03-482D-884E-EF19131D0F5B}" destId="{DE3624B7-242D-407D-810A-B67687A7A647}" srcOrd="5" destOrd="0" presId="urn:microsoft.com/office/officeart/2005/8/layout/hList1"/>
    <dgm:cxn modelId="{1CA1EA91-2DE1-4FE3-817B-01243C064E0F}" type="presParOf" srcId="{ADBE81DB-BE03-482D-884E-EF19131D0F5B}" destId="{31FA62C7-644C-4EDF-BCF2-083D62EAB1BD}" srcOrd="6" destOrd="0" presId="urn:microsoft.com/office/officeart/2005/8/layout/hList1"/>
    <dgm:cxn modelId="{86B7A7B2-6572-4D79-A06D-C215A7CF363F}" type="presParOf" srcId="{31FA62C7-644C-4EDF-BCF2-083D62EAB1BD}" destId="{43843DBE-E909-4CBD-8035-A55C2BB01CC7}" srcOrd="0" destOrd="0" presId="urn:microsoft.com/office/officeart/2005/8/layout/hList1"/>
    <dgm:cxn modelId="{E0C0C14D-5CEA-4A40-B6B4-5A53AC7B0856}" type="presParOf" srcId="{31FA62C7-644C-4EDF-BCF2-083D62EAB1BD}" destId="{58FC8512-A5CE-4DF7-9EE3-3558328C66DE}" srcOrd="1" destOrd="0" presId="urn:microsoft.com/office/officeart/2005/8/layout/hList1"/>
    <dgm:cxn modelId="{897FD77F-EB3A-49C9-BA33-2049CCB28DD4}" type="presParOf" srcId="{ADBE81DB-BE03-482D-884E-EF19131D0F5B}" destId="{E8298AEA-AC15-41E3-8F8E-4EA61E52485B}" srcOrd="7" destOrd="0" presId="urn:microsoft.com/office/officeart/2005/8/layout/hList1"/>
    <dgm:cxn modelId="{9B3B9D09-01DE-4919-9317-B75E13E4073F}" type="presParOf" srcId="{ADBE81DB-BE03-482D-884E-EF19131D0F5B}" destId="{46434C02-4B8C-416C-8137-F229B771E2AB}" srcOrd="8" destOrd="0" presId="urn:microsoft.com/office/officeart/2005/8/layout/hList1"/>
    <dgm:cxn modelId="{04BC1F68-B1F9-48AC-8D21-C340E00AD2CA}" type="presParOf" srcId="{46434C02-4B8C-416C-8137-F229B771E2AB}" destId="{9BE1BBF7-B3A1-4345-8F4D-26903FA194A9}" srcOrd="0" destOrd="0" presId="urn:microsoft.com/office/officeart/2005/8/layout/hList1"/>
    <dgm:cxn modelId="{5DB078C8-FB6F-49C4-87C0-389FCA6AD768}" type="presParOf" srcId="{46434C02-4B8C-416C-8137-F229B771E2AB}" destId="{F1BDA397-D6DE-4BF5-B659-1EFD1E8B302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BB5C23-7641-4CA0-A397-519FA604B550}">
      <dsp:nvSpPr>
        <dsp:cNvPr id="0" name=""/>
        <dsp:cNvSpPr/>
      </dsp:nvSpPr>
      <dsp:spPr>
        <a:xfrm rot="10800000">
          <a:off x="1819573" y="63797"/>
          <a:ext cx="6608174" cy="763963"/>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6887" tIns="34290" rIns="64008" bIns="34290" numCol="1" spcCol="1270" anchor="t" anchorCtr="0">
          <a:noAutofit/>
        </a:bodyPr>
        <a:lstStyle/>
        <a:p>
          <a:pPr marL="0" lvl="0" indent="0" algn="l" defTabSz="400050">
            <a:lnSpc>
              <a:spcPct val="90000"/>
            </a:lnSpc>
            <a:spcBef>
              <a:spcPct val="0"/>
            </a:spcBef>
            <a:spcAft>
              <a:spcPct val="35000"/>
            </a:spcAft>
            <a:buNone/>
          </a:pPr>
          <a:r>
            <a:rPr lang="en-IN" sz="900" b="1" kern="1200" dirty="0"/>
            <a:t>Datasets</a:t>
          </a:r>
          <a:endParaRPr lang="en-IN" sz="900" kern="1200" dirty="0"/>
        </a:p>
        <a:p>
          <a:pPr marL="57150" lvl="1" indent="-57150" algn="l" defTabSz="311150">
            <a:lnSpc>
              <a:spcPct val="90000"/>
            </a:lnSpc>
            <a:spcBef>
              <a:spcPct val="0"/>
            </a:spcBef>
            <a:spcAft>
              <a:spcPct val="15000"/>
            </a:spcAft>
            <a:buChar char="•"/>
          </a:pPr>
          <a:r>
            <a:rPr lang="en-IN" sz="700" kern="1200"/>
            <a:t>Import Libraries</a:t>
          </a:r>
          <a:endParaRPr lang="en-IN" sz="700" kern="1200" dirty="0"/>
        </a:p>
        <a:p>
          <a:pPr marL="57150" lvl="1" indent="-57150" algn="l" defTabSz="311150">
            <a:lnSpc>
              <a:spcPct val="90000"/>
            </a:lnSpc>
            <a:spcBef>
              <a:spcPct val="0"/>
            </a:spcBef>
            <a:spcAft>
              <a:spcPct val="15000"/>
            </a:spcAft>
            <a:buChar char="•"/>
          </a:pPr>
          <a:r>
            <a:rPr lang="en-IN" sz="700" kern="1200" dirty="0"/>
            <a:t>Load Data-sets</a:t>
          </a:r>
        </a:p>
      </dsp:txBody>
      <dsp:txXfrm rot="10800000">
        <a:off x="2010564" y="63797"/>
        <a:ext cx="6417183" cy="763963"/>
      </dsp:txXfrm>
    </dsp:sp>
    <dsp:sp modelId="{EA3F0F07-3EB7-4540-B5B2-DF88D9D46102}">
      <dsp:nvSpPr>
        <dsp:cNvPr id="0" name=""/>
        <dsp:cNvSpPr/>
      </dsp:nvSpPr>
      <dsp:spPr>
        <a:xfrm>
          <a:off x="1473474" y="2519"/>
          <a:ext cx="763963" cy="76396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3A7D636D-220D-4E03-8307-1E9D750D1608}">
      <dsp:nvSpPr>
        <dsp:cNvPr id="0" name=""/>
        <dsp:cNvSpPr/>
      </dsp:nvSpPr>
      <dsp:spPr>
        <a:xfrm rot="10800000">
          <a:off x="1855455" y="994532"/>
          <a:ext cx="6608174" cy="763963"/>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6887" tIns="34290" rIns="64008" bIns="34290" numCol="1" spcCol="1270" anchor="t" anchorCtr="0">
          <a:noAutofit/>
        </a:bodyPr>
        <a:lstStyle/>
        <a:p>
          <a:pPr marL="0" lvl="0" indent="0" algn="l" defTabSz="400050">
            <a:lnSpc>
              <a:spcPct val="90000"/>
            </a:lnSpc>
            <a:spcBef>
              <a:spcPct val="0"/>
            </a:spcBef>
            <a:spcAft>
              <a:spcPct val="35000"/>
            </a:spcAft>
            <a:buNone/>
          </a:pPr>
          <a:r>
            <a:rPr lang="en-IN" sz="900" b="1" kern="1200" dirty="0"/>
            <a:t>Data Cleaning</a:t>
          </a:r>
          <a:endParaRPr lang="en-IN" sz="900" kern="1200" dirty="0"/>
        </a:p>
        <a:p>
          <a:pPr marL="57150" lvl="1" indent="-57150" algn="l" defTabSz="311150">
            <a:lnSpc>
              <a:spcPct val="90000"/>
            </a:lnSpc>
            <a:spcBef>
              <a:spcPct val="0"/>
            </a:spcBef>
            <a:spcAft>
              <a:spcPct val="15000"/>
            </a:spcAft>
            <a:buChar char="•"/>
          </a:pPr>
          <a:r>
            <a:rPr lang="en-IN" sz="700" b="1" kern="1200" dirty="0"/>
            <a:t>Missing Value Treatment</a:t>
          </a:r>
        </a:p>
        <a:p>
          <a:pPr marL="57150" lvl="1" indent="-57150" algn="l" defTabSz="311150">
            <a:lnSpc>
              <a:spcPct val="90000"/>
            </a:lnSpc>
            <a:spcBef>
              <a:spcPct val="0"/>
            </a:spcBef>
            <a:spcAft>
              <a:spcPct val="15000"/>
            </a:spcAft>
            <a:buChar char="•"/>
          </a:pPr>
          <a:r>
            <a:rPr lang="en-IN" sz="700" b="1" kern="1200"/>
            <a:t>Checking duplicates </a:t>
          </a:r>
          <a:endParaRPr lang="en-IN" sz="700" b="1" kern="1200" dirty="0"/>
        </a:p>
      </dsp:txBody>
      <dsp:txXfrm rot="10800000">
        <a:off x="2046446" y="994532"/>
        <a:ext cx="6417183" cy="763963"/>
      </dsp:txXfrm>
    </dsp:sp>
    <dsp:sp modelId="{41362C9A-A695-4E38-8FAF-40268C4EC4BF}">
      <dsp:nvSpPr>
        <dsp:cNvPr id="0" name=""/>
        <dsp:cNvSpPr/>
      </dsp:nvSpPr>
      <dsp:spPr>
        <a:xfrm>
          <a:off x="1473474" y="994532"/>
          <a:ext cx="763963" cy="763963"/>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159F44FA-BBB2-41AB-9081-701920C4EE0A}">
      <dsp:nvSpPr>
        <dsp:cNvPr id="0" name=""/>
        <dsp:cNvSpPr/>
      </dsp:nvSpPr>
      <dsp:spPr>
        <a:xfrm rot="10800000">
          <a:off x="1855455" y="1986544"/>
          <a:ext cx="6608174" cy="763963"/>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6887" tIns="34290" rIns="64008" bIns="34290" numCol="1" spcCol="1270" anchor="t" anchorCtr="0">
          <a:noAutofit/>
        </a:bodyPr>
        <a:lstStyle/>
        <a:p>
          <a:pPr marL="0" lvl="0" indent="0" algn="l" defTabSz="400050">
            <a:lnSpc>
              <a:spcPct val="90000"/>
            </a:lnSpc>
            <a:spcBef>
              <a:spcPct val="0"/>
            </a:spcBef>
            <a:spcAft>
              <a:spcPct val="35000"/>
            </a:spcAft>
            <a:buNone/>
          </a:pPr>
          <a:r>
            <a:rPr lang="en-IN" sz="900" b="1" kern="1200" dirty="0"/>
            <a:t>Data Preprocessing / EDA</a:t>
          </a:r>
          <a:endParaRPr lang="en-IN" sz="900" kern="1200" dirty="0"/>
        </a:p>
        <a:p>
          <a:pPr marL="57150" lvl="1" indent="-57150" algn="l" defTabSz="311150">
            <a:lnSpc>
              <a:spcPct val="90000"/>
            </a:lnSpc>
            <a:spcBef>
              <a:spcPct val="0"/>
            </a:spcBef>
            <a:spcAft>
              <a:spcPct val="15000"/>
            </a:spcAft>
            <a:buChar char="•"/>
          </a:pPr>
          <a:r>
            <a:rPr lang="en-IN" sz="700" kern="1200" dirty="0"/>
            <a:t>Rename column names</a:t>
          </a:r>
        </a:p>
        <a:p>
          <a:pPr marL="57150" lvl="1" indent="-57150" algn="l" defTabSz="311150">
            <a:lnSpc>
              <a:spcPct val="90000"/>
            </a:lnSpc>
            <a:spcBef>
              <a:spcPct val="0"/>
            </a:spcBef>
            <a:spcAft>
              <a:spcPct val="15000"/>
            </a:spcAft>
            <a:buChar char="•"/>
          </a:pPr>
          <a:r>
            <a:rPr lang="en-IN" sz="700" kern="1200" dirty="0"/>
            <a:t>Construct an extra column for the location</a:t>
          </a:r>
        </a:p>
        <a:p>
          <a:pPr marL="57150" lvl="1" indent="-57150" algn="l" defTabSz="311150">
            <a:lnSpc>
              <a:spcPct val="90000"/>
            </a:lnSpc>
            <a:spcBef>
              <a:spcPct val="0"/>
            </a:spcBef>
            <a:spcAft>
              <a:spcPct val="15000"/>
            </a:spcAft>
            <a:buChar char="•"/>
          </a:pPr>
          <a:r>
            <a:rPr lang="en-IN" sz="700" kern="1200" dirty="0"/>
            <a:t>Changes in the inappropriate blanks values in columns </a:t>
          </a:r>
        </a:p>
        <a:p>
          <a:pPr marL="57150" lvl="1" indent="-57150" algn="l" defTabSz="311150">
            <a:lnSpc>
              <a:spcPct val="90000"/>
            </a:lnSpc>
            <a:spcBef>
              <a:spcPct val="0"/>
            </a:spcBef>
            <a:spcAft>
              <a:spcPct val="15000"/>
            </a:spcAft>
            <a:buChar char="•"/>
          </a:pPr>
          <a:endParaRPr lang="en-IN" sz="700" kern="1200" dirty="0"/>
        </a:p>
      </dsp:txBody>
      <dsp:txXfrm rot="10800000">
        <a:off x="2046446" y="1986544"/>
        <a:ext cx="6417183" cy="763963"/>
      </dsp:txXfrm>
    </dsp:sp>
    <dsp:sp modelId="{0C192FBD-40B3-481B-A3C5-FA658EE1BD83}">
      <dsp:nvSpPr>
        <dsp:cNvPr id="0" name=""/>
        <dsp:cNvSpPr/>
      </dsp:nvSpPr>
      <dsp:spPr>
        <a:xfrm>
          <a:off x="1473474" y="1986544"/>
          <a:ext cx="763963" cy="763963"/>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AAB02EC-D260-4698-9B93-3F63C357889D}">
      <dsp:nvSpPr>
        <dsp:cNvPr id="0" name=""/>
        <dsp:cNvSpPr/>
      </dsp:nvSpPr>
      <dsp:spPr>
        <a:xfrm rot="10800000">
          <a:off x="1855455" y="2978556"/>
          <a:ext cx="6608174" cy="763963"/>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6887" tIns="34290" rIns="64008" bIns="34290" numCol="1" spcCol="1270" anchor="t" anchorCtr="0">
          <a:noAutofit/>
        </a:bodyPr>
        <a:lstStyle/>
        <a:p>
          <a:pPr marL="0" lvl="0" indent="0" algn="l" defTabSz="400050">
            <a:lnSpc>
              <a:spcPct val="90000"/>
            </a:lnSpc>
            <a:spcBef>
              <a:spcPct val="0"/>
            </a:spcBef>
            <a:spcAft>
              <a:spcPct val="35000"/>
            </a:spcAft>
            <a:buNone/>
          </a:pPr>
          <a:r>
            <a:rPr lang="en-IN" sz="900" b="1" kern="1200" dirty="0"/>
            <a:t>Data Visualization</a:t>
          </a:r>
          <a:endParaRPr lang="en-IN" sz="900" kern="1200" dirty="0"/>
        </a:p>
        <a:p>
          <a:pPr marL="57150" lvl="1" indent="-57150" algn="l" defTabSz="311150">
            <a:lnSpc>
              <a:spcPct val="90000"/>
            </a:lnSpc>
            <a:spcBef>
              <a:spcPct val="0"/>
            </a:spcBef>
            <a:spcAft>
              <a:spcPct val="15000"/>
            </a:spcAft>
            <a:buChar char="•"/>
          </a:pPr>
          <a:r>
            <a:rPr lang="en-IN" sz="700" kern="1200" dirty="0"/>
            <a:t>Numerical Data Visualization</a:t>
          </a:r>
        </a:p>
        <a:p>
          <a:pPr marL="57150" lvl="1" indent="-57150" algn="l" defTabSz="311150">
            <a:lnSpc>
              <a:spcPct val="90000"/>
            </a:lnSpc>
            <a:spcBef>
              <a:spcPct val="0"/>
            </a:spcBef>
            <a:spcAft>
              <a:spcPct val="15000"/>
            </a:spcAft>
            <a:buChar char="•"/>
          </a:pPr>
          <a:r>
            <a:rPr lang="en-IN" sz="700" kern="1200" dirty="0"/>
            <a:t>Barh Chart, Pie-Chart, Bar Graph, Histogram</a:t>
          </a:r>
        </a:p>
        <a:p>
          <a:pPr marL="57150" lvl="1" indent="-57150" algn="l" defTabSz="311150">
            <a:lnSpc>
              <a:spcPct val="90000"/>
            </a:lnSpc>
            <a:spcBef>
              <a:spcPct val="0"/>
            </a:spcBef>
            <a:spcAft>
              <a:spcPct val="15000"/>
            </a:spcAft>
            <a:buChar char="•"/>
          </a:pPr>
          <a:r>
            <a:rPr lang="en-IN" sz="700" kern="1200" dirty="0"/>
            <a:t>Outliers Detection through Boxplot</a:t>
          </a:r>
        </a:p>
        <a:p>
          <a:pPr marL="114300" lvl="2" indent="-57150" algn="l" defTabSz="311150">
            <a:lnSpc>
              <a:spcPct val="90000"/>
            </a:lnSpc>
            <a:spcBef>
              <a:spcPct val="0"/>
            </a:spcBef>
            <a:spcAft>
              <a:spcPct val="15000"/>
            </a:spcAft>
            <a:buChar char="•"/>
          </a:pPr>
          <a:endParaRPr lang="en-IN" sz="700" kern="1200" dirty="0"/>
        </a:p>
      </dsp:txBody>
      <dsp:txXfrm rot="10800000">
        <a:off x="2046446" y="2978556"/>
        <a:ext cx="6417183" cy="763963"/>
      </dsp:txXfrm>
    </dsp:sp>
    <dsp:sp modelId="{0786CBBA-6E80-4526-9B59-FBFB9C131E65}">
      <dsp:nvSpPr>
        <dsp:cNvPr id="0" name=""/>
        <dsp:cNvSpPr/>
      </dsp:nvSpPr>
      <dsp:spPr>
        <a:xfrm>
          <a:off x="1473474" y="2978556"/>
          <a:ext cx="763963" cy="763963"/>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56719CEE-FA72-418A-8CBF-0AB978BC3405}">
      <dsp:nvSpPr>
        <dsp:cNvPr id="0" name=""/>
        <dsp:cNvSpPr/>
      </dsp:nvSpPr>
      <dsp:spPr>
        <a:xfrm rot="10800000">
          <a:off x="1855455" y="3970568"/>
          <a:ext cx="6608174" cy="763963"/>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6887" tIns="34290" rIns="64008" bIns="34290" numCol="1" spcCol="1270" anchor="ctr" anchorCtr="0">
          <a:noAutofit/>
        </a:bodyPr>
        <a:lstStyle/>
        <a:p>
          <a:pPr marL="0" lvl="0" indent="0" algn="l" defTabSz="400050">
            <a:lnSpc>
              <a:spcPct val="90000"/>
            </a:lnSpc>
            <a:spcBef>
              <a:spcPct val="0"/>
            </a:spcBef>
            <a:spcAft>
              <a:spcPct val="35000"/>
            </a:spcAft>
            <a:buNone/>
          </a:pPr>
          <a:r>
            <a:rPr lang="en-IN" sz="900" b="1" kern="1200" dirty="0"/>
            <a:t>Model Selection</a:t>
          </a:r>
        </a:p>
      </dsp:txBody>
      <dsp:txXfrm rot="10800000">
        <a:off x="2046446" y="3970568"/>
        <a:ext cx="6417183" cy="763963"/>
      </dsp:txXfrm>
    </dsp:sp>
    <dsp:sp modelId="{DA388EF1-C386-4CD4-9A90-74B64EEA0D98}">
      <dsp:nvSpPr>
        <dsp:cNvPr id="0" name=""/>
        <dsp:cNvSpPr/>
      </dsp:nvSpPr>
      <dsp:spPr>
        <a:xfrm>
          <a:off x="1473474" y="3970568"/>
          <a:ext cx="763963" cy="763963"/>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D3E891F-1C66-4C34-B9E2-73118138D27A}">
      <dsp:nvSpPr>
        <dsp:cNvPr id="0" name=""/>
        <dsp:cNvSpPr/>
      </dsp:nvSpPr>
      <dsp:spPr>
        <a:xfrm rot="10800000">
          <a:off x="1855455" y="4962580"/>
          <a:ext cx="6608174" cy="763963"/>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6887" tIns="34290" rIns="64008" bIns="34290" numCol="1" spcCol="1270" anchor="ctr" anchorCtr="0">
          <a:noAutofit/>
        </a:bodyPr>
        <a:lstStyle/>
        <a:p>
          <a:pPr marL="0" lvl="0" indent="0" algn="l" defTabSz="400050">
            <a:lnSpc>
              <a:spcPct val="90000"/>
            </a:lnSpc>
            <a:spcBef>
              <a:spcPct val="0"/>
            </a:spcBef>
            <a:spcAft>
              <a:spcPct val="35000"/>
            </a:spcAft>
            <a:buNone/>
          </a:pPr>
          <a:r>
            <a:rPr lang="en-IN" sz="900" b="1" kern="1200" dirty="0"/>
            <a:t>Model Deployment</a:t>
          </a:r>
        </a:p>
      </dsp:txBody>
      <dsp:txXfrm rot="10800000">
        <a:off x="2046446" y="4962580"/>
        <a:ext cx="6417183" cy="763963"/>
      </dsp:txXfrm>
    </dsp:sp>
    <dsp:sp modelId="{8051B6B4-E058-4FD0-B5CE-05F11A0B503F}">
      <dsp:nvSpPr>
        <dsp:cNvPr id="0" name=""/>
        <dsp:cNvSpPr/>
      </dsp:nvSpPr>
      <dsp:spPr>
        <a:xfrm>
          <a:off x="1512168" y="4965100"/>
          <a:ext cx="763963" cy="763963"/>
        </a:xfrm>
        <a:prstGeom prst="ellipse">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5E072-D890-48FE-A21A-EC7A1ACD5882}">
      <dsp:nvSpPr>
        <dsp:cNvPr id="0" name=""/>
        <dsp:cNvSpPr/>
      </dsp:nvSpPr>
      <dsp:spPr>
        <a:xfrm>
          <a:off x="0" y="118313"/>
          <a:ext cx="1371559" cy="43442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IN" sz="1200" kern="1200" dirty="0"/>
            <a:t>Datasets</a:t>
          </a:r>
        </a:p>
      </dsp:txBody>
      <dsp:txXfrm>
        <a:off x="0" y="118313"/>
        <a:ext cx="1371559" cy="434422"/>
      </dsp:txXfrm>
    </dsp:sp>
    <dsp:sp modelId="{427BC2F0-219B-4432-B492-FC706D462AB4}">
      <dsp:nvSpPr>
        <dsp:cNvPr id="0" name=""/>
        <dsp:cNvSpPr/>
      </dsp:nvSpPr>
      <dsp:spPr>
        <a:xfrm>
          <a:off x="3577" y="562502"/>
          <a:ext cx="1371559" cy="10376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IN" sz="1200" kern="1200" dirty="0"/>
            <a:t>Final Dataset</a:t>
          </a:r>
        </a:p>
        <a:p>
          <a:pPr marL="114300" lvl="1" indent="-114300" algn="l" defTabSz="533400">
            <a:lnSpc>
              <a:spcPct val="90000"/>
            </a:lnSpc>
            <a:spcBef>
              <a:spcPct val="0"/>
            </a:spcBef>
            <a:spcAft>
              <a:spcPct val="15000"/>
            </a:spcAft>
            <a:buChar char="•"/>
          </a:pPr>
          <a:r>
            <a:rPr lang="en-IN" sz="1200" kern="1200" dirty="0"/>
            <a:t>After merging of all three preprocessed datasets</a:t>
          </a:r>
        </a:p>
      </dsp:txBody>
      <dsp:txXfrm>
        <a:off x="3577" y="562502"/>
        <a:ext cx="1371559" cy="1037610"/>
      </dsp:txXfrm>
    </dsp:sp>
    <dsp:sp modelId="{03F510D8-5C64-4A86-B6F7-EAB766F39125}">
      <dsp:nvSpPr>
        <dsp:cNvPr id="0" name=""/>
        <dsp:cNvSpPr/>
      </dsp:nvSpPr>
      <dsp:spPr>
        <a:xfrm>
          <a:off x="1567155" y="128079"/>
          <a:ext cx="1371559" cy="43442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IN" sz="1200" kern="1200" dirty="0"/>
            <a:t>Rows And Columns </a:t>
          </a:r>
        </a:p>
      </dsp:txBody>
      <dsp:txXfrm>
        <a:off x="1567155" y="128079"/>
        <a:ext cx="1371559" cy="434422"/>
      </dsp:txXfrm>
    </dsp:sp>
    <dsp:sp modelId="{6C25C2DC-E447-41B7-858F-0DC5155AB7EA}">
      <dsp:nvSpPr>
        <dsp:cNvPr id="0" name=""/>
        <dsp:cNvSpPr/>
      </dsp:nvSpPr>
      <dsp:spPr>
        <a:xfrm>
          <a:off x="1567155" y="562502"/>
          <a:ext cx="1371559" cy="10376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IN" sz="1200" kern="1200" dirty="0"/>
            <a:t>50815 Rows</a:t>
          </a:r>
        </a:p>
        <a:p>
          <a:pPr marL="114300" lvl="1" indent="-114300" algn="l" defTabSz="533400">
            <a:lnSpc>
              <a:spcPct val="90000"/>
            </a:lnSpc>
            <a:spcBef>
              <a:spcPct val="0"/>
            </a:spcBef>
            <a:spcAft>
              <a:spcPct val="15000"/>
            </a:spcAft>
            <a:buChar char="•"/>
          </a:pPr>
          <a:r>
            <a:rPr lang="en-IN" sz="1200" kern="1200" dirty="0"/>
            <a:t>8 Columns</a:t>
          </a:r>
        </a:p>
      </dsp:txBody>
      <dsp:txXfrm>
        <a:off x="1567155" y="562502"/>
        <a:ext cx="1371559" cy="1037610"/>
      </dsp:txXfrm>
    </dsp:sp>
    <dsp:sp modelId="{42FB7A33-6DA9-426E-BACD-76998C4020B2}">
      <dsp:nvSpPr>
        <dsp:cNvPr id="0" name=""/>
        <dsp:cNvSpPr/>
      </dsp:nvSpPr>
      <dsp:spPr>
        <a:xfrm>
          <a:off x="3130733" y="128079"/>
          <a:ext cx="1371559" cy="43442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IN" sz="1200" kern="1200" dirty="0"/>
            <a:t>No. Of Unique User-ID</a:t>
          </a:r>
        </a:p>
      </dsp:txBody>
      <dsp:txXfrm>
        <a:off x="3130733" y="128079"/>
        <a:ext cx="1371559" cy="434422"/>
      </dsp:txXfrm>
    </dsp:sp>
    <dsp:sp modelId="{7EF0A9B7-DEB6-4B71-8280-52A603385B06}">
      <dsp:nvSpPr>
        <dsp:cNvPr id="0" name=""/>
        <dsp:cNvSpPr/>
      </dsp:nvSpPr>
      <dsp:spPr>
        <a:xfrm>
          <a:off x="3130733" y="562502"/>
          <a:ext cx="1371559" cy="10376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IN" sz="1200" kern="1200" dirty="0"/>
            <a:t>95513</a:t>
          </a:r>
        </a:p>
      </dsp:txBody>
      <dsp:txXfrm>
        <a:off x="3130733" y="562502"/>
        <a:ext cx="1371559" cy="1037610"/>
      </dsp:txXfrm>
    </dsp:sp>
    <dsp:sp modelId="{43843DBE-E909-4CBD-8035-A55C2BB01CC7}">
      <dsp:nvSpPr>
        <dsp:cNvPr id="0" name=""/>
        <dsp:cNvSpPr/>
      </dsp:nvSpPr>
      <dsp:spPr>
        <a:xfrm>
          <a:off x="4694310" y="128079"/>
          <a:ext cx="1371559" cy="43442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IN" sz="1200" kern="1200" dirty="0"/>
            <a:t>Null Values</a:t>
          </a:r>
        </a:p>
      </dsp:txBody>
      <dsp:txXfrm>
        <a:off x="4694310" y="128079"/>
        <a:ext cx="1371559" cy="434422"/>
      </dsp:txXfrm>
    </dsp:sp>
    <dsp:sp modelId="{58FC8512-A5CE-4DF7-9EE3-3558328C66DE}">
      <dsp:nvSpPr>
        <dsp:cNvPr id="0" name=""/>
        <dsp:cNvSpPr/>
      </dsp:nvSpPr>
      <dsp:spPr>
        <a:xfrm>
          <a:off x="4719753" y="532214"/>
          <a:ext cx="1371559" cy="10376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IN" sz="1200" kern="1200" dirty="0"/>
            <a:t>Total null values of all 3 datasets are6</a:t>
          </a:r>
        </a:p>
      </dsp:txBody>
      <dsp:txXfrm>
        <a:off x="4719753" y="532214"/>
        <a:ext cx="1371559" cy="1037610"/>
      </dsp:txXfrm>
    </dsp:sp>
    <dsp:sp modelId="{9BE1BBF7-B3A1-4345-8F4D-26903FA194A9}">
      <dsp:nvSpPr>
        <dsp:cNvPr id="0" name=""/>
        <dsp:cNvSpPr/>
      </dsp:nvSpPr>
      <dsp:spPr>
        <a:xfrm>
          <a:off x="6257888" y="128079"/>
          <a:ext cx="1371559" cy="43442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IN" sz="1200" kern="1200" dirty="0"/>
            <a:t>Data Types</a:t>
          </a:r>
        </a:p>
      </dsp:txBody>
      <dsp:txXfrm>
        <a:off x="6257888" y="128079"/>
        <a:ext cx="1371559" cy="434422"/>
      </dsp:txXfrm>
    </dsp:sp>
    <dsp:sp modelId="{F1BDA397-D6DE-4BF5-B659-1EFD1E8B3028}">
      <dsp:nvSpPr>
        <dsp:cNvPr id="0" name=""/>
        <dsp:cNvSpPr/>
      </dsp:nvSpPr>
      <dsp:spPr>
        <a:xfrm>
          <a:off x="6257888" y="562502"/>
          <a:ext cx="1371559" cy="10376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IN" sz="1200" kern="1200" dirty="0"/>
            <a:t>Int(32) 1 columns</a:t>
          </a:r>
        </a:p>
        <a:p>
          <a:pPr marL="114300" lvl="1" indent="-114300" algn="l" defTabSz="533400">
            <a:lnSpc>
              <a:spcPct val="90000"/>
            </a:lnSpc>
            <a:spcBef>
              <a:spcPct val="0"/>
            </a:spcBef>
            <a:spcAft>
              <a:spcPct val="15000"/>
            </a:spcAft>
            <a:buChar char="•"/>
          </a:pPr>
          <a:r>
            <a:rPr lang="en-IN" sz="1200" kern="1200" dirty="0"/>
            <a:t>Object 8 columns</a:t>
          </a:r>
        </a:p>
      </dsp:txBody>
      <dsp:txXfrm>
        <a:off x="6257888" y="562502"/>
        <a:ext cx="1371559" cy="1037610"/>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12/6/2022</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12/6/2022</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2383" y="1498601"/>
            <a:ext cx="7008574" cy="3298825"/>
          </a:xfrm>
        </p:spPr>
        <p:txBody>
          <a:bodyPr>
            <a:normAutofit/>
          </a:bodyPr>
          <a:lstStyle>
            <a:lvl1pPr>
              <a:lnSpc>
                <a:spcPct val="90000"/>
              </a:lnSpc>
              <a:defRPr sz="5400" cap="none" baseline="0"/>
            </a:lvl1pPr>
          </a:lstStyle>
          <a:p>
            <a:r>
              <a:rPr lang="en-US"/>
              <a:t>Click to edit Master title style</a:t>
            </a:r>
            <a:endParaRPr/>
          </a:p>
        </p:txBody>
      </p:sp>
      <p:sp>
        <p:nvSpPr>
          <p:cNvPr id="3" name="Subtitle 2"/>
          <p:cNvSpPr>
            <a:spLocks noGrp="1"/>
          </p:cNvSpPr>
          <p:nvPr>
            <p:ph type="subTitle" idx="1"/>
          </p:nvPr>
        </p:nvSpPr>
        <p:spPr>
          <a:xfrm>
            <a:off x="4672383" y="4927600"/>
            <a:ext cx="7008574" cy="1244600"/>
          </a:xfrm>
        </p:spPr>
        <p:txBody>
          <a:bodyPr>
            <a:normAutofit/>
          </a:bodyPr>
          <a:lstStyle>
            <a:lvl1pPr marL="0" indent="0" algn="l">
              <a:spcBef>
                <a:spcPts val="0"/>
              </a:spcBef>
              <a:buNone/>
              <a:defRPr sz="2800" b="0">
                <a:solidFill>
                  <a:schemeClr val="tx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12/6/2022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17309" y="274638"/>
            <a:ext cx="8532178" cy="58975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12/6/2022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B5A30F4-0B4E-4E4B-BC36-C30CD13F4E17}" type="datetimeFigureOut">
              <a:rPr lang="en-US"/>
              <a:t>12/6/2022</a:t>
            </a:fld>
            <a:endParaRPr dirty="0"/>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A60BA0E-20D0-4E7C-B286-26C960A6788F}" type="slidenum">
              <a:rPr/>
              <a:t>‹#›</a:t>
            </a:fld>
            <a:endParaRPr/>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589" y="4445000"/>
            <a:ext cx="7008574" cy="1930400"/>
          </a:xfrm>
        </p:spPr>
        <p:txBody>
          <a:bodyPr anchor="t">
            <a:normAutofit/>
          </a:bodyPr>
          <a:lstStyle>
            <a:lvl1pPr algn="l">
              <a:defRPr sz="5400" b="0" cap="none" baseline="0"/>
            </a:lvl1pPr>
          </a:lstStyle>
          <a:p>
            <a:r>
              <a:rPr lang="en-US"/>
              <a:t>Click to edit Master title style</a:t>
            </a:r>
            <a:endParaRPr dirty="0"/>
          </a:p>
        </p:txBody>
      </p:sp>
      <p:sp>
        <p:nvSpPr>
          <p:cNvPr id="3" name="Text Placeholder 2"/>
          <p:cNvSpPr>
            <a:spLocks noGrp="1"/>
          </p:cNvSpPr>
          <p:nvPr>
            <p:ph type="body" idx="1"/>
          </p:nvPr>
        </p:nvSpPr>
        <p:spPr>
          <a:xfrm>
            <a:off x="812589" y="3124200"/>
            <a:ext cx="7008574" cy="1296987"/>
          </a:xfrm>
        </p:spPr>
        <p:txBody>
          <a:bodyPr anchor="b">
            <a:normAutofit/>
          </a:bodyPr>
          <a:lstStyle>
            <a:lvl1pPr marL="0" indent="0">
              <a:spcBef>
                <a:spcPts val="0"/>
              </a:spcBef>
              <a:buNone/>
              <a:defRPr sz="2800">
                <a:solidFill>
                  <a:schemeClr val="tx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1706581" indent="0">
              <a:buNone/>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DD204D1-F9BD-4643-8480-6EA41EB484F1}" type="datetimeFigureOut">
              <a:rPr lang="en-US"/>
              <a:t>12/6/2022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DD204D1-F9BD-4643-8480-6EA41EB484F1}" type="datetimeFigureOut">
              <a:rPr lang="en-US"/>
              <a:t>12/6/2022</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DD204D1-F9BD-4643-8480-6EA41EB484F1}" type="datetimeFigureOut">
              <a:rPr lang="en-US"/>
              <a:t>12/6/2022</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D204D1-F9BD-4643-8480-6EA41EB484F1}" type="datetimeFigureOut">
              <a:rPr lang="en-US"/>
              <a:t>12/6/2022</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304721" y="1701800"/>
            <a:ext cx="3351927" cy="2844800"/>
          </a:xfrm>
        </p:spPr>
        <p:txBody>
          <a:bodyPr anchor="b">
            <a:normAutofit/>
          </a:bodyPr>
          <a:lstStyle>
            <a:lvl1pPr algn="l">
              <a:defRPr sz="2000" b="1"/>
            </a:lvl1pPr>
          </a:lstStyle>
          <a:p>
            <a:r>
              <a:rPr lang="en-US"/>
              <a:t>Click to edit Master title style</a:t>
            </a:r>
            <a:endParaRPr/>
          </a:p>
        </p:txBody>
      </p:sp>
      <p:sp>
        <p:nvSpPr>
          <p:cNvPr id="4" name="Text Placeholder 3"/>
          <p:cNvSpPr>
            <a:spLocks noGrp="1"/>
          </p:cNvSpPr>
          <p:nvPr>
            <p:ph type="body" sz="half" idx="2"/>
          </p:nvPr>
        </p:nvSpPr>
        <p:spPr>
          <a:xfrm>
            <a:off x="304721" y="4648200"/>
            <a:ext cx="3351927"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126BF754-515F-40B9-8D24-D54D5825B3D0}" type="datetimeFigureOut">
              <a:rPr lang="en-US"/>
              <a:t>12/6/2022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2437765" y="279401"/>
            <a:ext cx="7313295"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26BF754-515F-40B9-8D24-D54D5825B3D0}" type="datetimeFigureOut">
              <a:rPr lang="en-US"/>
              <a:t>12/6/2022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baseline="0">
                <a:solidFill>
                  <a:schemeClr val="tx2">
                    <a:lumMod val="65000"/>
                    <a:lumOff val="35000"/>
                  </a:schemeClr>
                </a:solidFill>
              </a:defRPr>
            </a:lvl1pPr>
          </a:lstStyle>
          <a:p>
            <a:fld id="{2DD204D1-F9BD-4643-8480-6EA41EB484F1}" type="datetimeFigureOut">
              <a:rPr lang="en-US" smtClean="0"/>
              <a:pPr/>
              <a:t>12/6/2022</a:t>
            </a:fld>
            <a:endParaRPr lang="en-US"/>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baseline="0">
                <a:solidFill>
                  <a:schemeClr val="tx2">
                    <a:lumMod val="65000"/>
                    <a:lumOff val="35000"/>
                  </a:schemeClr>
                </a:solidFill>
              </a:defRPr>
            </a:lvl1pPr>
          </a:lstStyle>
          <a:p>
            <a:endParaRPr lang="en-US"/>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baseline="0">
                <a:solidFill>
                  <a:schemeClr val="tx2">
                    <a:lumMod val="65000"/>
                    <a:lumOff val="35000"/>
                  </a:schemeClr>
                </a:solidFill>
              </a:defRPr>
            </a:lvl1pPr>
          </a:lstStyle>
          <a:p>
            <a:fld id="{EB37DED6-D4C7-42EE-AB49-D2E39E64FDE4}" type="slidenum">
              <a:rPr lang="en-US" smtClean="0"/>
              <a:pPr/>
              <a:t>‹#›</a:t>
            </a:fld>
            <a:endParaRPr lang="en-US"/>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matplotlib.org/stable/index.html" TargetMode="External"/><Relationship Id="rId2" Type="http://schemas.openxmlformats.org/officeDocument/2006/relationships/hyperlink" Target="https://pandas.pydata.org/docs/getting_started/index.html" TargetMode="External"/><Relationship Id="rId1" Type="http://schemas.openxmlformats.org/officeDocument/2006/relationships/slideLayout" Target="../slideLayouts/slideLayout6.xml"/><Relationship Id="rId5" Type="http://schemas.openxmlformats.org/officeDocument/2006/relationships/hyperlink" Target="https://scikit-learn.org/stable/modules/generated/sklearn.neighbors.KNeighborsClassifier.html" TargetMode="External"/><Relationship Id="rId4" Type="http://schemas.openxmlformats.org/officeDocument/2006/relationships/hyperlink" Target="https://docs.streamlit.io/library/get-started/main-concept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8.pn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Book Recommendations</a:t>
            </a:r>
            <a:br>
              <a:rPr lang="en-US" dirty="0"/>
            </a:br>
            <a:r>
              <a:rPr lang="en-US" dirty="0"/>
              <a:t>System</a:t>
            </a:r>
          </a:p>
        </p:txBody>
      </p:sp>
    </p:spTree>
    <p:extLst>
      <p:ext uri="{BB962C8B-B14F-4D97-AF65-F5344CB8AC3E}">
        <p14:creationId xmlns:p14="http://schemas.microsoft.com/office/powerpoint/2010/main" val="3650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24B51-C320-C33A-1D34-227B3329C520}"/>
              </a:ext>
            </a:extLst>
          </p:cNvPr>
          <p:cNvSpPr>
            <a:spLocks noGrp="1"/>
          </p:cNvSpPr>
          <p:nvPr>
            <p:ph type="title"/>
          </p:nvPr>
        </p:nvSpPr>
        <p:spPr>
          <a:xfrm>
            <a:off x="304720" y="260648"/>
            <a:ext cx="3351927" cy="508000"/>
          </a:xfrm>
        </p:spPr>
        <p:txBody>
          <a:bodyPr>
            <a:noAutofit/>
          </a:bodyPr>
          <a:lstStyle/>
          <a:p>
            <a:pPr marL="342900" indent="-342900">
              <a:buFont typeface="Wingdings" panose="05000000000000000000" pitchFamily="2" charset="2"/>
              <a:buChar char="v"/>
            </a:pPr>
            <a:r>
              <a:rPr lang="en-US" sz="1600" dirty="0"/>
              <a:t>Top 7 Publishers With the Most Books</a:t>
            </a:r>
            <a:endParaRPr lang="en-IN" sz="1600" dirty="0"/>
          </a:p>
        </p:txBody>
      </p:sp>
      <p:sp>
        <p:nvSpPr>
          <p:cNvPr id="3" name="Text Placeholder 2">
            <a:extLst>
              <a:ext uri="{FF2B5EF4-FFF2-40B4-BE49-F238E27FC236}">
                <a16:creationId xmlns:a16="http://schemas.microsoft.com/office/drawing/2014/main" id="{C2508E30-EA1B-F865-7E71-4F4ED8CAF046}"/>
              </a:ext>
            </a:extLst>
          </p:cNvPr>
          <p:cNvSpPr>
            <a:spLocks noGrp="1"/>
          </p:cNvSpPr>
          <p:nvPr>
            <p:ph type="body" sz="half" idx="2"/>
          </p:nvPr>
        </p:nvSpPr>
        <p:spPr>
          <a:xfrm>
            <a:off x="261764" y="3933056"/>
            <a:ext cx="3351927" cy="508000"/>
          </a:xfrm>
        </p:spPr>
        <p:txBody>
          <a:bodyPr>
            <a:normAutofit fontScale="92500" lnSpcReduction="20000"/>
          </a:bodyPr>
          <a:lstStyle/>
          <a:p>
            <a:pPr marL="285750" indent="-285750" algn="ctr">
              <a:buFont typeface="Wingdings" panose="05000000000000000000" pitchFamily="2" charset="2"/>
              <a:buChar char="v"/>
            </a:pPr>
            <a:r>
              <a:rPr lang="en-US" b="1" dirty="0"/>
              <a:t>Top 7 Countries With the Most Users</a:t>
            </a:r>
            <a:endParaRPr lang="en-IN" b="1" dirty="0"/>
          </a:p>
        </p:txBody>
      </p:sp>
      <p:sp>
        <p:nvSpPr>
          <p:cNvPr id="4" name="Content Placeholder 3">
            <a:extLst>
              <a:ext uri="{FF2B5EF4-FFF2-40B4-BE49-F238E27FC236}">
                <a16:creationId xmlns:a16="http://schemas.microsoft.com/office/drawing/2014/main" id="{F8E248AE-C16B-9ACB-0F04-A4CFE42D22C7}"/>
              </a:ext>
            </a:extLst>
          </p:cNvPr>
          <p:cNvSpPr>
            <a:spLocks noGrp="1"/>
          </p:cNvSpPr>
          <p:nvPr>
            <p:ph idx="1"/>
          </p:nvPr>
        </p:nvSpPr>
        <p:spPr/>
        <p:txBody>
          <a:bodyPr/>
          <a:lstStyle/>
          <a:p>
            <a:pPr>
              <a:buFont typeface="Wingdings" panose="05000000000000000000" pitchFamily="2" charset="2"/>
              <a:buChar char="v"/>
            </a:pPr>
            <a:r>
              <a:rPr lang="en-IN" sz="1600" b="1" dirty="0"/>
              <a:t>Divide the complete dataset based on implicit and explicit ratings.</a:t>
            </a:r>
          </a:p>
          <a:p>
            <a:r>
              <a:rPr lang="en-IN" sz="1200" dirty="0"/>
              <a:t>In the Explicit dataset we get a rating above zero</a:t>
            </a:r>
          </a:p>
          <a:p>
            <a:r>
              <a:rPr lang="en-IN" sz="1200" dirty="0"/>
              <a:t>In the Implicit dataset we get a rating of zero.</a:t>
            </a:r>
          </a:p>
          <a:p>
            <a:r>
              <a:rPr lang="en-IN" sz="1200" dirty="0"/>
              <a:t>So we select the Explicit dataset.</a:t>
            </a:r>
          </a:p>
          <a:p>
            <a:r>
              <a:rPr lang="en-IN" sz="1200" dirty="0"/>
              <a:t>In Explicit rating we find that more people rated above 6 and most of the people rated 8.</a:t>
            </a:r>
          </a:p>
        </p:txBody>
      </p:sp>
      <p:pic>
        <p:nvPicPr>
          <p:cNvPr id="3074" name="Picture 2">
            <a:extLst>
              <a:ext uri="{FF2B5EF4-FFF2-40B4-BE49-F238E27FC236}">
                <a16:creationId xmlns:a16="http://schemas.microsoft.com/office/drawing/2014/main" id="{ADCD85CF-9C03-F2F6-42D6-32A9399B9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08721"/>
            <a:ext cx="3656647" cy="266429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F874F24-A7BB-9FB5-787E-37E097E90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80" y="4441056"/>
            <a:ext cx="3431527" cy="258834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3F39AA1A-8F60-29EC-332E-183724FD92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8268" y="2996952"/>
            <a:ext cx="5544616" cy="3445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18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991" y="333152"/>
            <a:ext cx="3293059" cy="1013048"/>
          </a:xfrm>
        </p:spPr>
        <p:txBody>
          <a:bodyPr>
            <a:normAutofit fontScale="90000"/>
          </a:bodyPr>
          <a:lstStyle/>
          <a:p>
            <a:pPr marL="342900" indent="-342900">
              <a:buFont typeface="Wingdings" panose="05000000000000000000" pitchFamily="2" charset="2"/>
              <a:buChar char="v"/>
            </a:pPr>
            <a:r>
              <a:rPr lang="en-US" sz="1800" dirty="0"/>
              <a:t>Below Histogram Represents the age of users.</a:t>
            </a:r>
            <a:br>
              <a:rPr lang="en-US" dirty="0"/>
            </a:br>
            <a:br>
              <a:rPr lang="en-US" dirty="0"/>
            </a:br>
            <a:endParaRPr lang="en-US" dirty="0"/>
          </a:p>
        </p:txBody>
      </p:sp>
      <p:sp>
        <p:nvSpPr>
          <p:cNvPr id="9" name="Content Placeholder 8">
            <a:extLst>
              <a:ext uri="{FF2B5EF4-FFF2-40B4-BE49-F238E27FC236}">
                <a16:creationId xmlns:a16="http://schemas.microsoft.com/office/drawing/2014/main" id="{F0040C35-51E2-4209-D555-590AC5737017}"/>
              </a:ext>
            </a:extLst>
          </p:cNvPr>
          <p:cNvSpPr>
            <a:spLocks noGrp="1"/>
          </p:cNvSpPr>
          <p:nvPr>
            <p:ph idx="1"/>
          </p:nvPr>
        </p:nvSpPr>
        <p:spPr/>
        <p:txBody>
          <a:bodyPr>
            <a:normAutofit/>
          </a:bodyPr>
          <a:lstStyle/>
          <a:p>
            <a:pPr>
              <a:buFont typeface="Wingdings" panose="05000000000000000000" pitchFamily="2" charset="2"/>
              <a:buChar char="v"/>
            </a:pPr>
            <a:r>
              <a:rPr lang="en-IN" sz="1600" b="1" dirty="0"/>
              <a:t>Top 15 Highest Reader From Countries </a:t>
            </a:r>
          </a:p>
          <a:p>
            <a:pPr marL="0" indent="0">
              <a:buNone/>
            </a:pPr>
            <a:endParaRPr lang="en-IN" sz="1600" b="1" dirty="0"/>
          </a:p>
        </p:txBody>
      </p:sp>
      <p:pic>
        <p:nvPicPr>
          <p:cNvPr id="4098" name="Picture 2">
            <a:extLst>
              <a:ext uri="{FF2B5EF4-FFF2-40B4-BE49-F238E27FC236}">
                <a16:creationId xmlns:a16="http://schemas.microsoft.com/office/drawing/2014/main" id="{70567DF3-220D-5B23-1227-43306FD4F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4212" y="836713"/>
            <a:ext cx="5544616" cy="266429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39AF7A1-BEEC-D3C2-A1C3-6260E4ADA6C7}"/>
              </a:ext>
            </a:extLst>
          </p:cNvPr>
          <p:cNvSpPr txBox="1"/>
          <p:nvPr/>
        </p:nvSpPr>
        <p:spPr>
          <a:xfrm>
            <a:off x="4605998" y="3646526"/>
            <a:ext cx="4200964" cy="338554"/>
          </a:xfrm>
          <a:prstGeom prst="rect">
            <a:avLst/>
          </a:prstGeom>
          <a:noFill/>
        </p:spPr>
        <p:txBody>
          <a:bodyPr wrap="square" rtlCol="0">
            <a:spAutoFit/>
          </a:bodyPr>
          <a:lstStyle/>
          <a:p>
            <a:pPr marL="285750" indent="-285750">
              <a:buFont typeface="Wingdings" panose="05000000000000000000" pitchFamily="2" charset="2"/>
              <a:buChar char="v"/>
            </a:pPr>
            <a:r>
              <a:rPr lang="en-IN" sz="1600" b="1" dirty="0"/>
              <a:t>Top 20 Publisher With The Most Book</a:t>
            </a:r>
          </a:p>
        </p:txBody>
      </p:sp>
      <p:pic>
        <p:nvPicPr>
          <p:cNvPr id="4100" name="Picture 4">
            <a:extLst>
              <a:ext uri="{FF2B5EF4-FFF2-40B4-BE49-F238E27FC236}">
                <a16:creationId xmlns:a16="http://schemas.microsoft.com/office/drawing/2014/main" id="{D0B8FA59-EB3E-2811-1CAB-D451E81B2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260" y="4130598"/>
            <a:ext cx="5112568" cy="257104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D9BB384-C1F6-6C9C-CB47-3C58C379C41C}"/>
              </a:ext>
            </a:extLst>
          </p:cNvPr>
          <p:cNvSpPr txBox="1"/>
          <p:nvPr/>
        </p:nvSpPr>
        <p:spPr>
          <a:xfrm>
            <a:off x="535991" y="908720"/>
            <a:ext cx="2606093" cy="523220"/>
          </a:xfrm>
          <a:prstGeom prst="rect">
            <a:avLst/>
          </a:prstGeom>
          <a:noFill/>
        </p:spPr>
        <p:txBody>
          <a:bodyPr wrap="square" rtlCol="0">
            <a:spAutoFit/>
          </a:bodyPr>
          <a:lstStyle/>
          <a:p>
            <a:pPr marL="285750" indent="-285750">
              <a:buFont typeface="Arial" panose="020B0604020202020204" pitchFamily="34" charset="0"/>
              <a:buChar char="•"/>
            </a:pPr>
            <a:r>
              <a:rPr lang="en-IN" sz="1400" dirty="0"/>
              <a:t>Aged between 30 to 40 most users read books.</a:t>
            </a:r>
          </a:p>
        </p:txBody>
      </p:sp>
      <p:pic>
        <p:nvPicPr>
          <p:cNvPr id="4102" name="Picture 6">
            <a:extLst>
              <a:ext uri="{FF2B5EF4-FFF2-40B4-BE49-F238E27FC236}">
                <a16:creationId xmlns:a16="http://schemas.microsoft.com/office/drawing/2014/main" id="{2D925FB2-9A78-3273-2348-92CC23FDA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03" y="1628800"/>
            <a:ext cx="3790156"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68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7BE775-F4DA-A1A5-D871-9662F536F005}"/>
              </a:ext>
            </a:extLst>
          </p:cNvPr>
          <p:cNvSpPr>
            <a:spLocks noGrp="1"/>
          </p:cNvSpPr>
          <p:nvPr>
            <p:ph type="title"/>
          </p:nvPr>
        </p:nvSpPr>
        <p:spPr>
          <a:xfrm>
            <a:off x="1063407" y="260648"/>
            <a:ext cx="10157354" cy="936104"/>
          </a:xfrm>
        </p:spPr>
        <p:txBody>
          <a:bodyPr>
            <a:normAutofit/>
          </a:bodyPr>
          <a:lstStyle/>
          <a:p>
            <a:r>
              <a:rPr lang="en-IN" b="1" dirty="0"/>
              <a:t>6. Recommendation</a:t>
            </a:r>
            <a:r>
              <a:rPr lang="en-IN" sz="2400" b="1" dirty="0"/>
              <a:t> </a:t>
            </a:r>
            <a:r>
              <a:rPr lang="en-IN" b="1" dirty="0"/>
              <a:t>Techniques</a:t>
            </a:r>
          </a:p>
        </p:txBody>
      </p:sp>
      <p:sp>
        <p:nvSpPr>
          <p:cNvPr id="6" name="TextBox 5">
            <a:extLst>
              <a:ext uri="{FF2B5EF4-FFF2-40B4-BE49-F238E27FC236}">
                <a16:creationId xmlns:a16="http://schemas.microsoft.com/office/drawing/2014/main" id="{358B567D-9858-BBD0-0A44-F8823FBEDC06}"/>
              </a:ext>
            </a:extLst>
          </p:cNvPr>
          <p:cNvSpPr txBox="1"/>
          <p:nvPr/>
        </p:nvSpPr>
        <p:spPr>
          <a:xfrm>
            <a:off x="1269876" y="1082626"/>
            <a:ext cx="9856545" cy="5155257"/>
          </a:xfrm>
          <a:prstGeom prst="rect">
            <a:avLst/>
          </a:prstGeom>
          <a:noFill/>
        </p:spPr>
        <p:txBody>
          <a:bodyPr wrap="square" rtlCol="0">
            <a:spAutoFit/>
          </a:bodyPr>
          <a:lstStyle/>
          <a:p>
            <a:pPr algn="l" rtl="0"/>
            <a:endParaRPr lang="en-IN" b="1" i="1" dirty="0"/>
          </a:p>
          <a:p>
            <a:pPr algn="l" rtl="0"/>
            <a:r>
              <a:rPr lang="en-IN" b="1" i="1" dirty="0"/>
              <a:t>6.1 </a:t>
            </a:r>
            <a:r>
              <a:rPr lang="en-IN" b="1" u="sng" dirty="0"/>
              <a:t>Popularity-Based Recommendation System :-</a:t>
            </a:r>
          </a:p>
          <a:p>
            <a:pPr algn="l" rtl="0"/>
            <a:endParaRPr lang="en-IN" sz="1400" b="1" u="sng" dirty="0"/>
          </a:p>
          <a:p>
            <a:pPr algn="l" rtl="0">
              <a:lnSpc>
                <a:spcPct val="150000"/>
              </a:lnSpc>
            </a:pPr>
            <a:r>
              <a:rPr lang="en-US" sz="1400" dirty="0"/>
              <a:t>It is a type of recommendation system which works on the principle of popularity and or anything which is in trend. These systems check the product, movies, or books that are in trend or are most popular among the users and directly recommend those.</a:t>
            </a:r>
            <a:endParaRPr lang="en-IN" sz="1400" dirty="0"/>
          </a:p>
          <a:p>
            <a:pPr algn="l" rtl="0"/>
            <a:endParaRPr lang="en-IN" b="1" u="sng" dirty="0"/>
          </a:p>
          <a:p>
            <a:pPr marL="342900" indent="-342900" algn="l" rtl="0">
              <a:buFont typeface="Wingdings" panose="05000000000000000000" pitchFamily="2" charset="2"/>
              <a:buChar char="Ø"/>
            </a:pPr>
            <a:r>
              <a:rPr lang="en-US" sz="2000" b="1" dirty="0"/>
              <a:t>Advantage of popularity-based recommendation system</a:t>
            </a:r>
          </a:p>
          <a:p>
            <a:pPr algn="l" rtl="0"/>
            <a:endParaRPr lang="en-US" sz="2000" b="1" dirty="0"/>
          </a:p>
          <a:p>
            <a:pPr marL="285750" indent="-285750" algn="l" rtl="0">
              <a:buFont typeface="Wingdings" panose="05000000000000000000" pitchFamily="2" charset="2"/>
              <a:buChar char="§"/>
            </a:pPr>
            <a:r>
              <a:rPr lang="en-US" sz="1100" dirty="0">
                <a:solidFill>
                  <a:srgbClr val="000000"/>
                </a:solidFill>
                <a:latin typeface="roboto" panose="02000000000000000000" pitchFamily="2" charset="0"/>
              </a:rPr>
              <a:t> </a:t>
            </a:r>
            <a:r>
              <a:rPr lang="en-US" sz="1400" dirty="0"/>
              <a:t>There is no need for the user’s historical data.</a:t>
            </a:r>
          </a:p>
          <a:p>
            <a:pPr marL="285750" indent="-285750" algn="l" rtl="0">
              <a:buFont typeface="Wingdings" panose="05000000000000000000" pitchFamily="2" charset="2"/>
              <a:buChar char="§"/>
            </a:pPr>
            <a:endParaRPr lang="en-US" sz="1400" dirty="0"/>
          </a:p>
          <a:p>
            <a:pPr algn="l" rtl="0"/>
            <a:endParaRPr lang="en-US" sz="1400" dirty="0"/>
          </a:p>
          <a:p>
            <a:pPr algn="l" rtl="0"/>
            <a:endParaRPr lang="en-US" sz="1400" dirty="0"/>
          </a:p>
          <a:p>
            <a:pPr marL="342900" indent="-342900" algn="l" rtl="0">
              <a:buFont typeface="Wingdings" panose="05000000000000000000" pitchFamily="2" charset="2"/>
              <a:buChar char="Ø"/>
            </a:pPr>
            <a:r>
              <a:rPr lang="en-US" sz="2000" b="1" dirty="0"/>
              <a:t>Disadvantage popularity-based recommendation system</a:t>
            </a:r>
          </a:p>
          <a:p>
            <a:pPr algn="l" rtl="0"/>
            <a:endParaRPr lang="en-US" sz="2000" b="1" dirty="0"/>
          </a:p>
          <a:p>
            <a:pPr marL="342900" indent="-342900" algn="l" rtl="0">
              <a:buFont typeface="Wingdings" panose="05000000000000000000" pitchFamily="2" charset="2"/>
              <a:buChar char="§"/>
            </a:pPr>
            <a:r>
              <a:rPr lang="en-US" sz="1400" dirty="0"/>
              <a:t>The system would recommend the same sort of products/books which are solely based on popularity to every other user.</a:t>
            </a:r>
          </a:p>
          <a:p>
            <a:pPr algn="l" rtl="0"/>
            <a:endParaRPr lang="en-US" sz="1600" dirty="0"/>
          </a:p>
        </p:txBody>
      </p:sp>
    </p:spTree>
    <p:extLst>
      <p:ext uri="{BB962C8B-B14F-4D97-AF65-F5344CB8AC3E}">
        <p14:creationId xmlns:p14="http://schemas.microsoft.com/office/powerpoint/2010/main" val="414126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2BAD16-C5BB-4121-B6F1-BAB2A2416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2651" y="1556792"/>
            <a:ext cx="9163521" cy="4248472"/>
          </a:xfrm>
          <a:prstGeom prst="rect">
            <a:avLst/>
          </a:prstGeom>
        </p:spPr>
      </p:pic>
      <p:sp>
        <p:nvSpPr>
          <p:cNvPr id="5" name="TextBox 4">
            <a:extLst>
              <a:ext uri="{FF2B5EF4-FFF2-40B4-BE49-F238E27FC236}">
                <a16:creationId xmlns:a16="http://schemas.microsoft.com/office/drawing/2014/main" id="{752FA7C4-D0C3-48D0-A631-14679AD650E5}"/>
              </a:ext>
            </a:extLst>
          </p:cNvPr>
          <p:cNvSpPr txBox="1"/>
          <p:nvPr/>
        </p:nvSpPr>
        <p:spPr>
          <a:xfrm>
            <a:off x="2277988" y="716881"/>
            <a:ext cx="7200800" cy="400110"/>
          </a:xfrm>
          <a:prstGeom prst="rect">
            <a:avLst/>
          </a:prstGeom>
          <a:noFill/>
        </p:spPr>
        <p:txBody>
          <a:bodyPr wrap="square" rtlCol="0">
            <a:spAutoFit/>
          </a:bodyPr>
          <a:lstStyle/>
          <a:p>
            <a:pPr algn="ctr"/>
            <a:r>
              <a:rPr lang="en-IN" sz="2000" b="1" i="1" u="sng" dirty="0">
                <a:effectLst>
                  <a:outerShdw blurRad="38100" dist="38100" dir="2700000" algn="tl">
                    <a:srgbClr val="000000">
                      <a:alpha val="43137"/>
                    </a:srgbClr>
                  </a:outerShdw>
                </a:effectLst>
              </a:rPr>
              <a:t>Popularity-Based Recommendation System </a:t>
            </a:r>
            <a:r>
              <a:rPr lang="en-IN" sz="2000" b="1" i="1" u="sng" dirty="0" err="1">
                <a:effectLst>
                  <a:outerShdw blurRad="38100" dist="38100" dir="2700000" algn="tl">
                    <a:srgbClr val="000000">
                      <a:alpha val="43137"/>
                    </a:srgbClr>
                  </a:outerShdw>
                </a:effectLst>
              </a:rPr>
              <a:t>Dataframe</a:t>
            </a:r>
            <a:endParaRPr lang="en-IN" sz="2000" b="1" i="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7867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6EAD05-97D1-04A7-7517-5E6CFE6E6B5E}"/>
              </a:ext>
            </a:extLst>
          </p:cNvPr>
          <p:cNvSpPr txBox="1"/>
          <p:nvPr/>
        </p:nvSpPr>
        <p:spPr>
          <a:xfrm>
            <a:off x="837828" y="260648"/>
            <a:ext cx="8136904" cy="6863417"/>
          </a:xfrm>
          <a:prstGeom prst="rect">
            <a:avLst/>
          </a:prstGeom>
          <a:noFill/>
        </p:spPr>
        <p:txBody>
          <a:bodyPr wrap="square" rtlCol="0">
            <a:spAutoFit/>
          </a:bodyPr>
          <a:lstStyle/>
          <a:p>
            <a:r>
              <a:rPr lang="en-IN" b="1" dirty="0"/>
              <a:t>6.2 </a:t>
            </a:r>
            <a:r>
              <a:rPr lang="en-IN" b="1" u="sng" dirty="0"/>
              <a:t>Content-Based Filtering:-</a:t>
            </a:r>
          </a:p>
          <a:p>
            <a:endParaRPr lang="en-IN" sz="1600" b="1" u="sng" dirty="0"/>
          </a:p>
          <a:p>
            <a:pPr>
              <a:lnSpc>
                <a:spcPct val="150000"/>
              </a:lnSpc>
            </a:pPr>
            <a:r>
              <a:rPr lang="en-US" sz="1600" dirty="0"/>
              <a:t>A content-based recommender works with data that the user provides, either explicitly (rating) or implicitly (clicking on a link). Based on that data, a user profile is generated, which is then used to make suggestions to the user.</a:t>
            </a:r>
          </a:p>
          <a:p>
            <a:endParaRPr lang="en-US" sz="1600" dirty="0"/>
          </a:p>
          <a:p>
            <a:pPr marL="342900" indent="-342900" algn="l" rtl="0">
              <a:buFont typeface="Wingdings" panose="05000000000000000000" pitchFamily="2" charset="2"/>
              <a:buChar char="Ø"/>
            </a:pPr>
            <a:r>
              <a:rPr lang="en-US" sz="2000" b="1" dirty="0"/>
              <a:t>Advantage of content-based recommendation system</a:t>
            </a:r>
          </a:p>
          <a:p>
            <a:pPr algn="l" rtl="0"/>
            <a:endParaRPr lang="en-US" sz="2000" b="1" dirty="0"/>
          </a:p>
          <a:p>
            <a:pPr marL="171450" indent="-171450" algn="l" rtl="0">
              <a:lnSpc>
                <a:spcPct val="150000"/>
              </a:lnSpc>
              <a:buFont typeface="Wingdings" panose="05000000000000000000" pitchFamily="2" charset="2"/>
              <a:buChar char="§"/>
            </a:pPr>
            <a:r>
              <a:rPr lang="en-US" sz="1600" dirty="0"/>
              <a:t>Able to recommend users with unique tastes.</a:t>
            </a:r>
          </a:p>
          <a:p>
            <a:pPr marL="171450" indent="-171450" algn="l" rtl="0">
              <a:lnSpc>
                <a:spcPct val="150000"/>
              </a:lnSpc>
              <a:buFont typeface="Wingdings" panose="05000000000000000000" pitchFamily="2" charset="2"/>
              <a:buChar char="§"/>
            </a:pPr>
            <a:r>
              <a:rPr lang="en-US" sz="1600" dirty="0"/>
              <a:t>Can explain the recommendation.</a:t>
            </a:r>
          </a:p>
          <a:p>
            <a:pPr marL="171450" indent="-171450" algn="l" rtl="0">
              <a:buFont typeface="Wingdings" panose="05000000000000000000" pitchFamily="2" charset="2"/>
              <a:buChar char="§"/>
            </a:pPr>
            <a:endParaRPr lang="en-US" sz="1600" dirty="0"/>
          </a:p>
          <a:p>
            <a:pPr algn="l" rtl="0"/>
            <a:endParaRPr lang="en-US" sz="1600" dirty="0"/>
          </a:p>
          <a:p>
            <a:pPr marL="342900" indent="-342900" algn="l" rtl="0">
              <a:buFont typeface="Wingdings" panose="05000000000000000000" pitchFamily="2" charset="2"/>
              <a:buChar char="Ø"/>
            </a:pPr>
            <a:r>
              <a:rPr lang="en-US" sz="2000" b="1" dirty="0"/>
              <a:t>Disadvantage of content-based recommendation system</a:t>
            </a:r>
          </a:p>
          <a:p>
            <a:pPr algn="l" rtl="0"/>
            <a:endParaRPr lang="en-US" sz="2000" b="1" dirty="0"/>
          </a:p>
          <a:p>
            <a:pPr marL="342900" indent="-342900" algn="l" rtl="0">
              <a:lnSpc>
                <a:spcPct val="150000"/>
              </a:lnSpc>
              <a:buFont typeface="Wingdings" panose="05000000000000000000" pitchFamily="2" charset="2"/>
              <a:buChar char="§"/>
            </a:pPr>
            <a:r>
              <a:rPr lang="en-US" sz="1600" dirty="0"/>
              <a:t>Data should be in a structured format.</a:t>
            </a:r>
          </a:p>
          <a:p>
            <a:pPr marL="342900" indent="-342900" algn="l" rtl="0">
              <a:lnSpc>
                <a:spcPct val="150000"/>
              </a:lnSpc>
              <a:buFont typeface="Wingdings" panose="05000000000000000000" pitchFamily="2" charset="2"/>
              <a:buChar char="§"/>
            </a:pPr>
            <a:r>
              <a:rPr lang="en-US" sz="1600" dirty="0"/>
              <a:t>Unable to use quality judgments from other users.</a:t>
            </a:r>
          </a:p>
          <a:p>
            <a:pPr marL="342900" indent="-342900" algn="l" rtl="0">
              <a:buFont typeface="Wingdings" panose="05000000000000000000" pitchFamily="2" charset="2"/>
              <a:buChar char="§"/>
            </a:pPr>
            <a:endParaRPr lang="en-US" sz="1600" dirty="0"/>
          </a:p>
          <a:p>
            <a:endParaRPr lang="en-US" sz="1600" dirty="0"/>
          </a:p>
          <a:p>
            <a:endParaRPr lang="en-US" sz="1600" dirty="0"/>
          </a:p>
          <a:p>
            <a:endParaRPr lang="en-US" sz="1600" dirty="0"/>
          </a:p>
          <a:p>
            <a:endParaRPr lang="en-IN" b="1" u="sng" dirty="0"/>
          </a:p>
        </p:txBody>
      </p:sp>
      <p:pic>
        <p:nvPicPr>
          <p:cNvPr id="5" name="Picture 4">
            <a:extLst>
              <a:ext uri="{FF2B5EF4-FFF2-40B4-BE49-F238E27FC236}">
                <a16:creationId xmlns:a16="http://schemas.microsoft.com/office/drawing/2014/main" id="{87460AB1-FB5A-CA03-D5B6-F08575DA57BA}"/>
              </a:ext>
            </a:extLst>
          </p:cNvPr>
          <p:cNvPicPr>
            <a:picLocks noChangeAspect="1"/>
          </p:cNvPicPr>
          <p:nvPr/>
        </p:nvPicPr>
        <p:blipFill rotWithShape="1">
          <a:blip r:embed="rId2">
            <a:extLst>
              <a:ext uri="{28A0092B-C50C-407E-A947-70E740481C1C}">
                <a14:useLocalDpi xmlns:a14="http://schemas.microsoft.com/office/drawing/2010/main" val="0"/>
              </a:ext>
            </a:extLst>
          </a:blip>
          <a:srcRect l="20512" r="20513" b="3447"/>
          <a:stretch/>
        </p:blipFill>
        <p:spPr>
          <a:xfrm>
            <a:off x="8974732" y="1124744"/>
            <a:ext cx="2834579" cy="306684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70202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206F62-279A-4119-ABA6-E22B3B281D33}"/>
              </a:ext>
            </a:extLst>
          </p:cNvPr>
          <p:cNvSpPr txBox="1"/>
          <p:nvPr/>
        </p:nvSpPr>
        <p:spPr>
          <a:xfrm>
            <a:off x="2566020" y="836712"/>
            <a:ext cx="6048671" cy="400110"/>
          </a:xfrm>
          <a:prstGeom prst="rect">
            <a:avLst/>
          </a:prstGeom>
          <a:noFill/>
        </p:spPr>
        <p:txBody>
          <a:bodyPr wrap="square" rtlCol="0">
            <a:spAutoFit/>
          </a:bodyPr>
          <a:lstStyle/>
          <a:p>
            <a:pPr algn="ctr"/>
            <a:r>
              <a:rPr lang="en-IN" sz="2000" b="1" i="1" u="sng" dirty="0">
                <a:effectLst>
                  <a:outerShdw blurRad="38100" dist="38100" dir="2700000" algn="tl">
                    <a:srgbClr val="000000">
                      <a:alpha val="43137"/>
                    </a:srgbClr>
                  </a:outerShdw>
                </a:effectLst>
              </a:rPr>
              <a:t>Content-Base Filtering  Result</a:t>
            </a:r>
          </a:p>
        </p:txBody>
      </p:sp>
      <p:pic>
        <p:nvPicPr>
          <p:cNvPr id="5" name="Picture 4">
            <a:extLst>
              <a:ext uri="{FF2B5EF4-FFF2-40B4-BE49-F238E27FC236}">
                <a16:creationId xmlns:a16="http://schemas.microsoft.com/office/drawing/2014/main" id="{BB7DE8F7-86F8-465F-9220-EB536EB122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8008" y="1844824"/>
            <a:ext cx="7272808" cy="3312368"/>
          </a:xfrm>
          <a:prstGeom prst="rect">
            <a:avLst/>
          </a:prstGeom>
        </p:spPr>
      </p:pic>
    </p:spTree>
    <p:extLst>
      <p:ext uri="{BB962C8B-B14F-4D97-AF65-F5344CB8AC3E}">
        <p14:creationId xmlns:p14="http://schemas.microsoft.com/office/powerpoint/2010/main" val="68887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CC2F0B-EE0B-54E3-B550-8A4844D48756}"/>
              </a:ext>
            </a:extLst>
          </p:cNvPr>
          <p:cNvSpPr txBox="1"/>
          <p:nvPr/>
        </p:nvSpPr>
        <p:spPr>
          <a:xfrm>
            <a:off x="837828" y="467315"/>
            <a:ext cx="9649072" cy="4785284"/>
          </a:xfrm>
          <a:prstGeom prst="rect">
            <a:avLst/>
          </a:prstGeom>
          <a:noFill/>
        </p:spPr>
        <p:txBody>
          <a:bodyPr wrap="square" rtlCol="0">
            <a:spAutoFit/>
          </a:bodyPr>
          <a:lstStyle/>
          <a:p>
            <a:r>
              <a:rPr lang="en-IN" b="1" dirty="0"/>
              <a:t>6.3 </a:t>
            </a:r>
            <a:r>
              <a:rPr lang="en-IN" b="1" u="sng" dirty="0"/>
              <a:t>Collaborative Filtering:- </a:t>
            </a:r>
          </a:p>
          <a:p>
            <a:pPr>
              <a:lnSpc>
                <a:spcPct val="150000"/>
              </a:lnSpc>
            </a:pPr>
            <a:r>
              <a:rPr lang="en-US" sz="1600" dirty="0"/>
              <a:t>Collaborative filtering is used by most recommendation systems to find similar patterns or information of the users, this technique can filter out items that users like on the basis of the ratings or reactions by similar users.</a:t>
            </a:r>
          </a:p>
          <a:p>
            <a:endParaRPr lang="en-US" sz="1600" dirty="0"/>
          </a:p>
          <a:p>
            <a:pPr marL="285750" indent="-285750">
              <a:buFont typeface="Wingdings" panose="05000000000000000000" pitchFamily="2" charset="2"/>
              <a:buChar char="Ø"/>
            </a:pPr>
            <a:r>
              <a:rPr lang="en-US" sz="2000" b="1" dirty="0"/>
              <a:t>Advantages of collaborative filtering</a:t>
            </a:r>
          </a:p>
          <a:p>
            <a:endParaRPr lang="en-US" sz="2000" b="1" dirty="0"/>
          </a:p>
          <a:p>
            <a:pPr marL="285750" indent="-285750">
              <a:lnSpc>
                <a:spcPct val="150000"/>
              </a:lnSpc>
              <a:buFont typeface="Wingdings" panose="05000000000000000000" pitchFamily="2" charset="2"/>
              <a:buChar char="§"/>
            </a:pPr>
            <a:r>
              <a:rPr lang="en-US" sz="1600" dirty="0"/>
              <a:t>Other user scores are used.</a:t>
            </a:r>
          </a:p>
          <a:p>
            <a:pPr marL="285750" indent="-285750">
              <a:lnSpc>
                <a:spcPct val="150000"/>
              </a:lnSpc>
              <a:buFont typeface="Wingdings" panose="05000000000000000000" pitchFamily="2" charset="2"/>
              <a:buChar char="§"/>
            </a:pPr>
            <a:r>
              <a:rPr lang="en-US" sz="1600" dirty="0"/>
              <a:t>No deterministic result since chance is involved in the system.</a:t>
            </a:r>
          </a:p>
          <a:p>
            <a:endParaRPr lang="en-US" sz="2000" b="1" dirty="0"/>
          </a:p>
          <a:p>
            <a:pPr marL="285750" indent="-285750">
              <a:buFont typeface="Wingdings" panose="05000000000000000000" pitchFamily="2" charset="2"/>
              <a:buChar char="Ø"/>
            </a:pPr>
            <a:r>
              <a:rPr lang="en-US" sz="2000" b="1" dirty="0"/>
              <a:t>Disadvantages of collaborative filtering</a:t>
            </a:r>
          </a:p>
          <a:p>
            <a:endParaRPr lang="en-US" sz="2000" b="1" dirty="0"/>
          </a:p>
          <a:p>
            <a:pPr marL="285750" indent="-285750">
              <a:lnSpc>
                <a:spcPct val="150000"/>
              </a:lnSpc>
              <a:buFont typeface="Wingdings" panose="05000000000000000000" pitchFamily="2" charset="2"/>
              <a:buChar char="§"/>
            </a:pPr>
            <a:r>
              <a:rPr lang="en-US" sz="1600" dirty="0"/>
              <a:t>Needs more data.</a:t>
            </a:r>
          </a:p>
          <a:p>
            <a:pPr marL="285750" indent="-285750">
              <a:lnSpc>
                <a:spcPct val="150000"/>
              </a:lnSpc>
              <a:buFont typeface="Wingdings" panose="05000000000000000000" pitchFamily="2" charset="2"/>
              <a:buChar char="§"/>
            </a:pPr>
            <a:r>
              <a:rPr lang="en-US" sz="1600" dirty="0"/>
              <a:t>Problems with new users and new products.</a:t>
            </a:r>
          </a:p>
        </p:txBody>
      </p:sp>
      <p:pic>
        <p:nvPicPr>
          <p:cNvPr id="9" name="Picture 8">
            <a:extLst>
              <a:ext uri="{FF2B5EF4-FFF2-40B4-BE49-F238E27FC236}">
                <a16:creationId xmlns:a16="http://schemas.microsoft.com/office/drawing/2014/main" id="{03881D72-928E-5A77-57DC-1ACD9D17C1B5}"/>
              </a:ext>
            </a:extLst>
          </p:cNvPr>
          <p:cNvPicPr>
            <a:picLocks noChangeAspect="1"/>
          </p:cNvPicPr>
          <p:nvPr/>
        </p:nvPicPr>
        <p:blipFill rotWithShape="1">
          <a:blip r:embed="rId2">
            <a:extLst>
              <a:ext uri="{28A0092B-C50C-407E-A947-70E740481C1C}">
                <a14:useLocalDpi xmlns:a14="http://schemas.microsoft.com/office/drawing/2010/main" val="0"/>
              </a:ext>
            </a:extLst>
          </a:blip>
          <a:srcRect l="9301" t="-259" r="9301" b="259"/>
          <a:stretch/>
        </p:blipFill>
        <p:spPr>
          <a:xfrm>
            <a:off x="8686700" y="2420888"/>
            <a:ext cx="2160240" cy="219499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5646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6A9C3F-76B4-407D-B868-42DD0DA87A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944" y="1808820"/>
            <a:ext cx="8424936" cy="3492388"/>
          </a:xfrm>
          <a:prstGeom prst="rect">
            <a:avLst/>
          </a:prstGeom>
        </p:spPr>
      </p:pic>
      <p:sp>
        <p:nvSpPr>
          <p:cNvPr id="3" name="TextBox 2">
            <a:extLst>
              <a:ext uri="{FF2B5EF4-FFF2-40B4-BE49-F238E27FC236}">
                <a16:creationId xmlns:a16="http://schemas.microsoft.com/office/drawing/2014/main" id="{0CCEF917-7710-438E-83AA-9409779623DA}"/>
              </a:ext>
            </a:extLst>
          </p:cNvPr>
          <p:cNvSpPr txBox="1"/>
          <p:nvPr/>
        </p:nvSpPr>
        <p:spPr>
          <a:xfrm>
            <a:off x="3430116" y="955729"/>
            <a:ext cx="4536504" cy="400110"/>
          </a:xfrm>
          <a:prstGeom prst="rect">
            <a:avLst/>
          </a:prstGeom>
          <a:noFill/>
        </p:spPr>
        <p:txBody>
          <a:bodyPr wrap="square" rtlCol="0">
            <a:spAutoFit/>
          </a:bodyPr>
          <a:lstStyle/>
          <a:p>
            <a:pPr algn="ctr"/>
            <a:r>
              <a:rPr lang="en-IN" sz="2000" b="1" i="1" u="sng" dirty="0">
                <a:effectLst>
                  <a:outerShdw blurRad="38100" dist="38100" dir="2700000" algn="tl">
                    <a:srgbClr val="000000">
                      <a:alpha val="43137"/>
                    </a:srgbClr>
                  </a:outerShdw>
                </a:effectLst>
              </a:rPr>
              <a:t>Result Of Collaborative Filtering</a:t>
            </a:r>
          </a:p>
        </p:txBody>
      </p:sp>
    </p:spTree>
    <p:extLst>
      <p:ext uri="{BB962C8B-B14F-4D97-AF65-F5344CB8AC3E}">
        <p14:creationId xmlns:p14="http://schemas.microsoft.com/office/powerpoint/2010/main" val="283678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A1C141-BDCA-0011-8256-BC535746316F}"/>
              </a:ext>
            </a:extLst>
          </p:cNvPr>
          <p:cNvSpPr txBox="1"/>
          <p:nvPr/>
        </p:nvSpPr>
        <p:spPr>
          <a:xfrm>
            <a:off x="254296" y="944187"/>
            <a:ext cx="11927060" cy="830997"/>
          </a:xfrm>
          <a:prstGeom prst="rect">
            <a:avLst/>
          </a:prstGeom>
          <a:noFill/>
        </p:spPr>
        <p:txBody>
          <a:bodyPr wrap="square">
            <a:spAutoFit/>
          </a:bodyPr>
          <a:lstStyle/>
          <a:p>
            <a:pPr algn="just"/>
            <a:r>
              <a:rPr lang="en-US" sz="1600" dirty="0"/>
              <a:t>Deployment is the process by which a ML model is moved from an offline environment and integrated into an existing production environment, such as a live application. It is a critical step that must be completed in order for a model to serve its intended purpose and solve the challenges it is designed for</a:t>
            </a:r>
            <a:endParaRPr lang="en-IN" sz="1600" dirty="0"/>
          </a:p>
        </p:txBody>
      </p:sp>
      <p:sp>
        <p:nvSpPr>
          <p:cNvPr id="4" name="TextBox 3">
            <a:extLst>
              <a:ext uri="{FF2B5EF4-FFF2-40B4-BE49-F238E27FC236}">
                <a16:creationId xmlns:a16="http://schemas.microsoft.com/office/drawing/2014/main" id="{FF984B40-7BB0-0A7C-88FF-FC918A59D1C9}"/>
              </a:ext>
            </a:extLst>
          </p:cNvPr>
          <p:cNvSpPr txBox="1"/>
          <p:nvPr/>
        </p:nvSpPr>
        <p:spPr>
          <a:xfrm>
            <a:off x="1485900" y="0"/>
            <a:ext cx="7848872" cy="769441"/>
          </a:xfrm>
          <a:prstGeom prst="rect">
            <a:avLst/>
          </a:prstGeom>
          <a:noFill/>
        </p:spPr>
        <p:txBody>
          <a:bodyPr wrap="square" rtlCol="0">
            <a:spAutoFit/>
          </a:bodyPr>
          <a:lstStyle/>
          <a:p>
            <a:pPr algn="ctr"/>
            <a:r>
              <a:rPr lang="en-IN" sz="4400" b="1" dirty="0"/>
              <a:t>8. Deployment</a:t>
            </a:r>
            <a:endParaRPr lang="en-IN" sz="4400" dirty="0"/>
          </a:p>
        </p:txBody>
      </p:sp>
      <p:sp>
        <p:nvSpPr>
          <p:cNvPr id="5" name="TextBox 4">
            <a:extLst>
              <a:ext uri="{FF2B5EF4-FFF2-40B4-BE49-F238E27FC236}">
                <a16:creationId xmlns:a16="http://schemas.microsoft.com/office/drawing/2014/main" id="{61511275-CD1B-B457-A4CF-F9B5BE66F78A}"/>
              </a:ext>
            </a:extLst>
          </p:cNvPr>
          <p:cNvSpPr txBox="1"/>
          <p:nvPr/>
        </p:nvSpPr>
        <p:spPr>
          <a:xfrm>
            <a:off x="254296" y="2276872"/>
            <a:ext cx="10160596" cy="461665"/>
          </a:xfrm>
          <a:prstGeom prst="rect">
            <a:avLst/>
          </a:prstGeom>
          <a:noFill/>
        </p:spPr>
        <p:txBody>
          <a:bodyPr wrap="square" rtlCol="0">
            <a:spAutoFit/>
          </a:bodyPr>
          <a:lstStyle/>
          <a:p>
            <a:pPr algn="ctr"/>
            <a:r>
              <a:rPr lang="en-IN" b="1" dirty="0"/>
              <a:t>Using Streamlit we have deployed our application</a:t>
            </a:r>
          </a:p>
        </p:txBody>
      </p:sp>
      <p:pic>
        <p:nvPicPr>
          <p:cNvPr id="7" name="Picture 6">
            <a:extLst>
              <a:ext uri="{FF2B5EF4-FFF2-40B4-BE49-F238E27FC236}">
                <a16:creationId xmlns:a16="http://schemas.microsoft.com/office/drawing/2014/main" id="{ADF264BE-A079-8BB6-FEAB-8C39D62F4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73016"/>
            <a:ext cx="5518348" cy="2880320"/>
          </a:xfrm>
          <a:prstGeom prst="rect">
            <a:avLst/>
          </a:prstGeom>
        </p:spPr>
      </p:pic>
      <p:pic>
        <p:nvPicPr>
          <p:cNvPr id="9" name="Picture 8">
            <a:extLst>
              <a:ext uri="{FF2B5EF4-FFF2-40B4-BE49-F238E27FC236}">
                <a16:creationId xmlns:a16="http://schemas.microsoft.com/office/drawing/2014/main" id="{93B6EF5A-9AB8-878C-9C09-D7671A922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4372" y="3573016"/>
            <a:ext cx="6446983" cy="2880320"/>
          </a:xfrm>
          <a:prstGeom prst="rect">
            <a:avLst/>
          </a:prstGeom>
        </p:spPr>
      </p:pic>
      <p:sp>
        <p:nvSpPr>
          <p:cNvPr id="10" name="TextBox 9">
            <a:extLst>
              <a:ext uri="{FF2B5EF4-FFF2-40B4-BE49-F238E27FC236}">
                <a16:creationId xmlns:a16="http://schemas.microsoft.com/office/drawing/2014/main" id="{1B48B928-1A7A-752A-A8E8-B68F202A61BE}"/>
              </a:ext>
            </a:extLst>
          </p:cNvPr>
          <p:cNvSpPr txBox="1"/>
          <p:nvPr/>
        </p:nvSpPr>
        <p:spPr>
          <a:xfrm>
            <a:off x="1138994" y="3100318"/>
            <a:ext cx="3240360" cy="369332"/>
          </a:xfrm>
          <a:prstGeom prst="rect">
            <a:avLst/>
          </a:prstGeom>
          <a:noFill/>
        </p:spPr>
        <p:txBody>
          <a:bodyPr wrap="square" rtlCol="0">
            <a:spAutoFit/>
          </a:bodyPr>
          <a:lstStyle/>
          <a:p>
            <a:r>
              <a:rPr lang="en-IN" sz="1800" b="1" dirty="0"/>
              <a:t>Sidebar Navigation</a:t>
            </a:r>
          </a:p>
        </p:txBody>
      </p:sp>
      <p:sp>
        <p:nvSpPr>
          <p:cNvPr id="11" name="TextBox 10">
            <a:extLst>
              <a:ext uri="{FF2B5EF4-FFF2-40B4-BE49-F238E27FC236}">
                <a16:creationId xmlns:a16="http://schemas.microsoft.com/office/drawing/2014/main" id="{FCF03B5A-AC21-DFC9-3B0D-B9ABBC263F02}"/>
              </a:ext>
            </a:extLst>
          </p:cNvPr>
          <p:cNvSpPr txBox="1"/>
          <p:nvPr/>
        </p:nvSpPr>
        <p:spPr>
          <a:xfrm>
            <a:off x="7318547" y="3100318"/>
            <a:ext cx="3731283" cy="369332"/>
          </a:xfrm>
          <a:prstGeom prst="rect">
            <a:avLst/>
          </a:prstGeom>
          <a:noFill/>
        </p:spPr>
        <p:txBody>
          <a:bodyPr wrap="square" rtlCol="0">
            <a:spAutoFit/>
          </a:bodyPr>
          <a:lstStyle/>
          <a:p>
            <a:r>
              <a:rPr lang="en-IN" sz="1800" b="1" dirty="0"/>
              <a:t>Background Image</a:t>
            </a:r>
          </a:p>
        </p:txBody>
      </p:sp>
    </p:spTree>
    <p:extLst>
      <p:ext uri="{BB962C8B-B14F-4D97-AF65-F5344CB8AC3E}">
        <p14:creationId xmlns:p14="http://schemas.microsoft.com/office/powerpoint/2010/main" val="380102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inal">
            <a:hlinkClick r:id="" action="ppaction://media"/>
            <a:extLst>
              <a:ext uri="{FF2B5EF4-FFF2-40B4-BE49-F238E27FC236}">
                <a16:creationId xmlns:a16="http://schemas.microsoft.com/office/drawing/2014/main" id="{6072A2EE-6760-06CE-0B00-FD8D14B0CE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93"/>
            <a:ext cx="12188825" cy="6856214"/>
          </a:xfrm>
          <a:prstGeom prst="rect">
            <a:avLst/>
          </a:prstGeom>
        </p:spPr>
      </p:pic>
    </p:spTree>
    <p:extLst>
      <p:ext uri="{BB962C8B-B14F-4D97-AF65-F5344CB8AC3E}">
        <p14:creationId xmlns:p14="http://schemas.microsoft.com/office/powerpoint/2010/main" val="26765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2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68EF7A-47F4-0F8E-FD9E-F4C529D813F1}"/>
              </a:ext>
            </a:extLst>
          </p:cNvPr>
          <p:cNvSpPr>
            <a:spLocks noGrp="1"/>
          </p:cNvSpPr>
          <p:nvPr>
            <p:ph idx="1"/>
          </p:nvPr>
        </p:nvSpPr>
        <p:spPr>
          <a:xfrm>
            <a:off x="1107337" y="1772816"/>
            <a:ext cx="10147039" cy="4460461"/>
          </a:xfrm>
        </p:spPr>
        <p:txBody>
          <a:bodyPr>
            <a:normAutofit fontScale="55000" lnSpcReduction="20000"/>
          </a:bodyPr>
          <a:lstStyle/>
          <a:p>
            <a:pPr marL="0" indent="0">
              <a:buNone/>
            </a:pPr>
            <a:r>
              <a:rPr lang="en-US" sz="2600" b="1" dirty="0"/>
              <a:t>Mentors</a:t>
            </a:r>
          </a:p>
          <a:p>
            <a:r>
              <a:rPr lang="en-US" dirty="0"/>
              <a:t>Dhanyapriya Somasundaram</a:t>
            </a:r>
          </a:p>
          <a:p>
            <a:r>
              <a:rPr lang="en-US" dirty="0"/>
              <a:t>Karthik Muskula</a:t>
            </a:r>
          </a:p>
          <a:p>
            <a:pPr marL="0" indent="0">
              <a:buNone/>
            </a:pPr>
            <a:endParaRPr lang="en-US" dirty="0"/>
          </a:p>
          <a:p>
            <a:pPr marL="0" indent="0">
              <a:buNone/>
            </a:pPr>
            <a:r>
              <a:rPr lang="en-US" sz="2900" b="1" dirty="0"/>
              <a:t>Team Members</a:t>
            </a:r>
          </a:p>
          <a:p>
            <a:r>
              <a:rPr lang="en-US" dirty="0"/>
              <a:t> Ashish Shinde</a:t>
            </a:r>
          </a:p>
          <a:p>
            <a:r>
              <a:rPr lang="en-US" dirty="0"/>
              <a:t>Disha Sharma</a:t>
            </a:r>
          </a:p>
          <a:p>
            <a:r>
              <a:rPr lang="en-US" dirty="0"/>
              <a:t>Dhiraj Navale</a:t>
            </a:r>
          </a:p>
          <a:p>
            <a:r>
              <a:rPr lang="en-US" dirty="0"/>
              <a:t>Jayesh Patil</a:t>
            </a:r>
          </a:p>
          <a:p>
            <a:r>
              <a:rPr lang="en-US" dirty="0"/>
              <a:t>Pournima Kotgiri</a:t>
            </a:r>
          </a:p>
          <a:p>
            <a:r>
              <a:rPr lang="en-US" dirty="0"/>
              <a:t>Shaheen Begum</a:t>
            </a:r>
          </a:p>
          <a:p>
            <a:endParaRPr lang="en-US" dirty="0"/>
          </a:p>
          <a:p>
            <a:endParaRPr lang="en-IN" dirty="0"/>
          </a:p>
        </p:txBody>
      </p:sp>
      <p:sp>
        <p:nvSpPr>
          <p:cNvPr id="5" name="Title 4">
            <a:extLst>
              <a:ext uri="{FF2B5EF4-FFF2-40B4-BE49-F238E27FC236}">
                <a16:creationId xmlns:a16="http://schemas.microsoft.com/office/drawing/2014/main" id="{CFF6E153-08FD-4457-FC1C-4FAE67B0FE98}"/>
              </a:ext>
            </a:extLst>
          </p:cNvPr>
          <p:cNvSpPr>
            <a:spLocks noGrp="1"/>
          </p:cNvSpPr>
          <p:nvPr>
            <p:ph type="title"/>
          </p:nvPr>
        </p:nvSpPr>
        <p:spPr/>
        <p:txBody>
          <a:bodyPr/>
          <a:lstStyle/>
          <a:p>
            <a:r>
              <a:rPr lang="en-US" b="1" dirty="0"/>
              <a:t>Mentors And Team Members</a:t>
            </a:r>
            <a:endParaRPr lang="en-IN" dirty="0"/>
          </a:p>
        </p:txBody>
      </p:sp>
    </p:spTree>
    <p:extLst>
      <p:ext uri="{BB962C8B-B14F-4D97-AF65-F5344CB8AC3E}">
        <p14:creationId xmlns:p14="http://schemas.microsoft.com/office/powerpoint/2010/main" val="71118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1116AA9D-C38B-986C-5186-9072572090F3}"/>
              </a:ext>
            </a:extLst>
          </p:cNvPr>
          <p:cNvSpPr>
            <a:spLocks noChangeAspect="1" noChangeArrowheads="1"/>
          </p:cNvSpPr>
          <p:nvPr/>
        </p:nvSpPr>
        <p:spPr bwMode="auto">
          <a:xfrm>
            <a:off x="5942012" y="3276599"/>
            <a:ext cx="1736575" cy="1736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AED4C39F-5803-5FA4-5608-FB18DE6765D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878388" y="4804142"/>
            <a:ext cx="6984776" cy="2088232"/>
          </a:xfrm>
          <a:prstGeom prst="rect">
            <a:avLst/>
          </a:prstGeom>
        </p:spPr>
      </p:pic>
      <p:sp>
        <p:nvSpPr>
          <p:cNvPr id="15" name="TextBox 14">
            <a:extLst>
              <a:ext uri="{FF2B5EF4-FFF2-40B4-BE49-F238E27FC236}">
                <a16:creationId xmlns:a16="http://schemas.microsoft.com/office/drawing/2014/main" id="{E4DDC86E-0675-662B-C76B-510053422C99}"/>
              </a:ext>
            </a:extLst>
          </p:cNvPr>
          <p:cNvSpPr txBox="1"/>
          <p:nvPr/>
        </p:nvSpPr>
        <p:spPr>
          <a:xfrm>
            <a:off x="3286100" y="332656"/>
            <a:ext cx="6048672" cy="1446550"/>
          </a:xfrm>
          <a:prstGeom prst="rect">
            <a:avLst/>
          </a:prstGeom>
          <a:noFill/>
        </p:spPr>
        <p:txBody>
          <a:bodyPr wrap="square" rtlCol="0">
            <a:spAutoFit/>
          </a:bodyPr>
          <a:lstStyle/>
          <a:p>
            <a:pPr algn="ctr"/>
            <a:r>
              <a:rPr lang="en-IN" sz="4400" b="1" dirty="0"/>
              <a:t>CHALLENGES IN PROJECT</a:t>
            </a:r>
          </a:p>
        </p:txBody>
      </p:sp>
      <p:cxnSp>
        <p:nvCxnSpPr>
          <p:cNvPr id="17" name="Straight Connector 16">
            <a:extLst>
              <a:ext uri="{FF2B5EF4-FFF2-40B4-BE49-F238E27FC236}">
                <a16:creationId xmlns:a16="http://schemas.microsoft.com/office/drawing/2014/main" id="{3007ED17-E0A7-487E-EA23-72826B2DBBC0}"/>
              </a:ext>
            </a:extLst>
          </p:cNvPr>
          <p:cNvCxnSpPr/>
          <p:nvPr/>
        </p:nvCxnSpPr>
        <p:spPr>
          <a:xfrm>
            <a:off x="333772" y="2204864"/>
            <a:ext cx="11521280" cy="0"/>
          </a:xfrm>
          <a:prstGeom prst="line">
            <a:avLst/>
          </a:prstGeom>
        </p:spPr>
        <p:style>
          <a:lnRef idx="3">
            <a:schemeClr val="accent3"/>
          </a:lnRef>
          <a:fillRef idx="0">
            <a:schemeClr val="accent3"/>
          </a:fillRef>
          <a:effectRef idx="2">
            <a:schemeClr val="accent3"/>
          </a:effectRef>
          <a:fontRef idx="minor">
            <a:schemeClr val="tx1"/>
          </a:fontRef>
        </p:style>
      </p:cxnSp>
      <p:sp>
        <p:nvSpPr>
          <p:cNvPr id="18" name="TextBox 17">
            <a:extLst>
              <a:ext uri="{FF2B5EF4-FFF2-40B4-BE49-F238E27FC236}">
                <a16:creationId xmlns:a16="http://schemas.microsoft.com/office/drawing/2014/main" id="{74C62686-FE1A-76A4-1769-790568394790}"/>
              </a:ext>
            </a:extLst>
          </p:cNvPr>
          <p:cNvSpPr txBox="1"/>
          <p:nvPr/>
        </p:nvSpPr>
        <p:spPr>
          <a:xfrm>
            <a:off x="693812" y="2708920"/>
            <a:ext cx="10225136" cy="2923877"/>
          </a:xfrm>
          <a:prstGeom prst="rect">
            <a:avLst/>
          </a:prstGeom>
          <a:noFill/>
        </p:spPr>
        <p:txBody>
          <a:bodyPr wrap="square" rtlCol="0">
            <a:spAutoFit/>
          </a:bodyPr>
          <a:lstStyle/>
          <a:p>
            <a:pPr marL="342900" indent="-342900">
              <a:buFont typeface="Wingdings" panose="05000000000000000000" pitchFamily="2" charset="2"/>
              <a:buChar char="v"/>
            </a:pPr>
            <a:r>
              <a:rPr lang="en-US" sz="1600" dirty="0"/>
              <a:t>In Start, we face difficulty with the dataset we have three datasets in that multiple columns are interlinked with each other. In that pre-processed data and finds the relationship between variables.</a:t>
            </a:r>
          </a:p>
          <a:p>
            <a:pPr marL="342900" indent="-342900">
              <a:buFont typeface="Wingdings" panose="05000000000000000000" pitchFamily="2" charset="2"/>
              <a:buChar char="v"/>
            </a:pPr>
            <a:r>
              <a:rPr lang="en-US" sz="1600" dirty="0"/>
              <a:t>EDA is an interesting part but the selection of variables and making more effective visualization is quite a tough task</a:t>
            </a:r>
          </a:p>
          <a:p>
            <a:pPr marL="342900" indent="-342900">
              <a:buFont typeface="Wingdings" panose="05000000000000000000" pitchFamily="2" charset="2"/>
              <a:buChar char="v"/>
            </a:pPr>
            <a:r>
              <a:rPr lang="en-US" sz="1600" dirty="0"/>
              <a:t>A most difficult task for the team to build an accurate model, we made 5-6 models and selected only three that show accurate recommendations.</a:t>
            </a:r>
          </a:p>
          <a:p>
            <a:pPr marL="342900" indent="-342900">
              <a:buFont typeface="Wingdings" panose="05000000000000000000" pitchFamily="2" charset="2"/>
              <a:buChar char="v"/>
            </a:pPr>
            <a:r>
              <a:rPr lang="en-US" sz="1600" dirty="0"/>
              <a:t>In deployment, we learned streamlit and HTML for making a good interface. It takes time and continuous discussion in the team and we did make a great app page. </a:t>
            </a:r>
          </a:p>
          <a:p>
            <a:pPr marL="342900" indent="-342900">
              <a:buFont typeface="Wingdings" panose="05000000000000000000" pitchFamily="2" charset="2"/>
              <a:buChar char="v"/>
            </a:pPr>
            <a:endParaRPr lang="en-US" sz="1600" dirty="0"/>
          </a:p>
          <a:p>
            <a:pPr marL="342900" indent="-342900">
              <a:buFont typeface="Wingdings" panose="05000000000000000000" pitchFamily="2" charset="2"/>
              <a:buChar char="v"/>
            </a:pPr>
            <a:endParaRPr lang="en-IN" dirty="0"/>
          </a:p>
        </p:txBody>
      </p:sp>
    </p:spTree>
    <p:extLst>
      <p:ext uri="{BB962C8B-B14F-4D97-AF65-F5344CB8AC3E}">
        <p14:creationId xmlns:p14="http://schemas.microsoft.com/office/powerpoint/2010/main" val="2378526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23EBB-D5C2-6955-D643-26FDF0039C3A}"/>
              </a:ext>
            </a:extLst>
          </p:cNvPr>
          <p:cNvSpPr>
            <a:spLocks noGrp="1"/>
          </p:cNvSpPr>
          <p:nvPr>
            <p:ph type="title"/>
          </p:nvPr>
        </p:nvSpPr>
        <p:spPr>
          <a:xfrm>
            <a:off x="1015735" y="476672"/>
            <a:ext cx="10157354" cy="1120552"/>
          </a:xfrm>
        </p:spPr>
        <p:txBody>
          <a:bodyPr/>
          <a:lstStyle/>
          <a:p>
            <a:pPr algn="ctr"/>
            <a:r>
              <a:rPr lang="en-IN" b="1" dirty="0"/>
              <a:t>References</a:t>
            </a:r>
          </a:p>
        </p:txBody>
      </p:sp>
      <p:cxnSp>
        <p:nvCxnSpPr>
          <p:cNvPr id="3" name="Straight Connector 2">
            <a:extLst>
              <a:ext uri="{FF2B5EF4-FFF2-40B4-BE49-F238E27FC236}">
                <a16:creationId xmlns:a16="http://schemas.microsoft.com/office/drawing/2014/main" id="{C1060962-3CB5-F92B-830F-7C2B39905EE9}"/>
              </a:ext>
            </a:extLst>
          </p:cNvPr>
          <p:cNvCxnSpPr/>
          <p:nvPr/>
        </p:nvCxnSpPr>
        <p:spPr>
          <a:xfrm>
            <a:off x="333772" y="2204864"/>
            <a:ext cx="11521280" cy="0"/>
          </a:xfrm>
          <a:prstGeom prst="line">
            <a:avLst/>
          </a:prstGeom>
        </p:spPr>
        <p:style>
          <a:lnRef idx="3">
            <a:schemeClr val="accent3"/>
          </a:lnRef>
          <a:fillRef idx="0">
            <a:schemeClr val="accent3"/>
          </a:fillRef>
          <a:effectRef idx="2">
            <a:schemeClr val="accent3"/>
          </a:effectRef>
          <a:fontRef idx="minor">
            <a:schemeClr val="tx1"/>
          </a:fontRef>
        </p:style>
      </p:cxnSp>
      <p:sp>
        <p:nvSpPr>
          <p:cNvPr id="4" name="TextBox 3">
            <a:extLst>
              <a:ext uri="{FF2B5EF4-FFF2-40B4-BE49-F238E27FC236}">
                <a16:creationId xmlns:a16="http://schemas.microsoft.com/office/drawing/2014/main" id="{C260B245-7162-83E4-C933-57A2FF33CE2C}"/>
              </a:ext>
            </a:extLst>
          </p:cNvPr>
          <p:cNvSpPr txBox="1"/>
          <p:nvPr/>
        </p:nvSpPr>
        <p:spPr>
          <a:xfrm>
            <a:off x="909836" y="2967335"/>
            <a:ext cx="10801200" cy="2308324"/>
          </a:xfrm>
          <a:prstGeom prst="rect">
            <a:avLst/>
          </a:prstGeom>
          <a:noFill/>
        </p:spPr>
        <p:txBody>
          <a:bodyPr wrap="square" rtlCol="0">
            <a:spAutoFit/>
          </a:bodyPr>
          <a:lstStyle/>
          <a:p>
            <a:pPr marL="342900" indent="-342900">
              <a:buFont typeface="Wingdings" panose="05000000000000000000" pitchFamily="2" charset="2"/>
              <a:buChar char="ü"/>
            </a:pPr>
            <a:r>
              <a:rPr lang="en-IN" sz="1600" dirty="0"/>
              <a:t>Pandas documentation link:-  </a:t>
            </a:r>
            <a:r>
              <a:rPr lang="en-IN" sz="1600" dirty="0">
                <a:hlinkClick r:id="rId2"/>
              </a:rPr>
              <a:t>https://pandas.pydata.org/docs/getting_started/index.html</a:t>
            </a:r>
            <a:endParaRPr lang="en-IN" sz="1600" dirty="0"/>
          </a:p>
          <a:p>
            <a:pPr marL="342900" indent="-342900">
              <a:buFont typeface="Wingdings" panose="05000000000000000000" pitchFamily="2" charset="2"/>
              <a:buChar char="ü"/>
            </a:pPr>
            <a:r>
              <a:rPr lang="en-IN" sz="1600" dirty="0"/>
              <a:t>Matplotlib documentation:-  </a:t>
            </a:r>
            <a:r>
              <a:rPr lang="en-IN" sz="1600" dirty="0">
                <a:hlinkClick r:id="rId3"/>
              </a:rPr>
              <a:t>https://matplotlib.org/stable/index.html</a:t>
            </a:r>
            <a:endParaRPr lang="en-IN" sz="1600" dirty="0"/>
          </a:p>
          <a:p>
            <a:pPr marL="342900" indent="-342900">
              <a:buFont typeface="Wingdings" panose="05000000000000000000" pitchFamily="2" charset="2"/>
              <a:buChar char="ü"/>
            </a:pPr>
            <a:r>
              <a:rPr lang="en-IN" sz="1600" dirty="0" err="1"/>
              <a:t>Streamlit</a:t>
            </a:r>
            <a:r>
              <a:rPr lang="en-IN" sz="1600" dirty="0"/>
              <a:t> documentation:- </a:t>
            </a:r>
            <a:r>
              <a:rPr lang="en-IN" sz="1600" dirty="0">
                <a:hlinkClick r:id="rId4"/>
              </a:rPr>
              <a:t>https://docs.streamlit.io/library/get-started/main-concepts</a:t>
            </a:r>
            <a:endParaRPr lang="en-IN" sz="1600" dirty="0"/>
          </a:p>
          <a:p>
            <a:pPr marL="342900" indent="-342900">
              <a:buFont typeface="Wingdings" panose="05000000000000000000" pitchFamily="2" charset="2"/>
              <a:buChar char="ü"/>
            </a:pPr>
            <a:r>
              <a:rPr lang="en-IN" sz="1600" dirty="0"/>
              <a:t>Kaggle.com</a:t>
            </a:r>
          </a:p>
          <a:p>
            <a:pPr marL="342900" indent="-342900">
              <a:buFont typeface="Wingdings" panose="05000000000000000000" pitchFamily="2" charset="2"/>
              <a:buChar char="ü"/>
            </a:pPr>
            <a:r>
              <a:rPr lang="en-IN" sz="1600" dirty="0"/>
              <a:t>KNN documentation:- </a:t>
            </a:r>
            <a:r>
              <a:rPr lang="en-IN" sz="1600" dirty="0">
                <a:hlinkClick r:id="rId5"/>
              </a:rPr>
              <a:t>https://scikit-learn.org/stable/modules/generated/sklearn.neighbors.KNeighborsClassifier.html</a:t>
            </a:r>
            <a:endParaRPr lang="en-IN" sz="1600" dirty="0"/>
          </a:p>
          <a:p>
            <a:pPr marL="342900" indent="-342900">
              <a:buFont typeface="Wingdings" panose="05000000000000000000" pitchFamily="2" charset="2"/>
              <a:buChar char="ü"/>
            </a:pPr>
            <a:endParaRPr lang="en-IN" sz="1600" dirty="0"/>
          </a:p>
          <a:p>
            <a:pPr marL="342900" indent="-342900">
              <a:buFont typeface="Wingdings" panose="05000000000000000000" pitchFamily="2" charset="2"/>
              <a:buChar char="ü"/>
            </a:pPr>
            <a:endParaRPr lang="en-IN" sz="1600" dirty="0"/>
          </a:p>
          <a:p>
            <a:pPr marL="342900" indent="-342900">
              <a:buFont typeface="Wingdings" panose="05000000000000000000" pitchFamily="2" charset="2"/>
              <a:buChar char="ü"/>
            </a:pPr>
            <a:endParaRPr lang="en-IN" sz="1600" dirty="0"/>
          </a:p>
        </p:txBody>
      </p:sp>
    </p:spTree>
    <p:extLst>
      <p:ext uri="{BB962C8B-B14F-4D97-AF65-F5344CB8AC3E}">
        <p14:creationId xmlns:p14="http://schemas.microsoft.com/office/powerpoint/2010/main" val="129216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78990-DA48-D844-4A47-F166E6CB07A6}"/>
              </a:ext>
            </a:extLst>
          </p:cNvPr>
          <p:cNvSpPr>
            <a:spLocks noGrp="1"/>
          </p:cNvSpPr>
          <p:nvPr>
            <p:ph type="title"/>
          </p:nvPr>
        </p:nvSpPr>
        <p:spPr>
          <a:xfrm>
            <a:off x="1701924" y="3212976"/>
            <a:ext cx="5976664" cy="1296144"/>
          </a:xfrm>
        </p:spPr>
        <p:txBody>
          <a:bodyPr>
            <a:normAutofit/>
          </a:bodyPr>
          <a:lstStyle/>
          <a:p>
            <a:pPr algn="ctr"/>
            <a:r>
              <a:rPr lang="en-IN" sz="6600"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p>
        </p:txBody>
      </p:sp>
    </p:spTree>
    <p:extLst>
      <p:ext uri="{BB962C8B-B14F-4D97-AF65-F5344CB8AC3E}">
        <p14:creationId xmlns:p14="http://schemas.microsoft.com/office/powerpoint/2010/main" val="262672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2044B-56F7-FE89-ECB9-B8D3F1A80C78}"/>
              </a:ext>
            </a:extLst>
          </p:cNvPr>
          <p:cNvSpPr>
            <a:spLocks noGrp="1"/>
          </p:cNvSpPr>
          <p:nvPr>
            <p:ph type="title"/>
          </p:nvPr>
        </p:nvSpPr>
        <p:spPr/>
        <p:txBody>
          <a:bodyPr/>
          <a:lstStyle/>
          <a:p>
            <a:r>
              <a:rPr lang="en-IN" b="1" dirty="0"/>
              <a:t>Contents</a:t>
            </a:r>
            <a:br>
              <a:rPr lang="en-IN" dirty="0"/>
            </a:br>
            <a:endParaRPr lang="en-IN" dirty="0"/>
          </a:p>
        </p:txBody>
      </p:sp>
      <p:sp>
        <p:nvSpPr>
          <p:cNvPr id="3" name="Content Placeholder 2">
            <a:extLst>
              <a:ext uri="{FF2B5EF4-FFF2-40B4-BE49-F238E27FC236}">
                <a16:creationId xmlns:a16="http://schemas.microsoft.com/office/drawing/2014/main" id="{BE6BA4A9-2B06-FB10-E487-F0C32993C40E}"/>
              </a:ext>
            </a:extLst>
          </p:cNvPr>
          <p:cNvSpPr>
            <a:spLocks noGrp="1"/>
          </p:cNvSpPr>
          <p:nvPr>
            <p:ph idx="1"/>
          </p:nvPr>
        </p:nvSpPr>
        <p:spPr>
          <a:xfrm>
            <a:off x="1117309" y="1701800"/>
            <a:ext cx="10157354" cy="4823544"/>
          </a:xfrm>
        </p:spPr>
        <p:txBody>
          <a:bodyPr>
            <a:normAutofit/>
          </a:bodyPr>
          <a:lstStyle/>
          <a:p>
            <a:pPr marL="457200" indent="-457200">
              <a:buFont typeface="+mj-lt"/>
              <a:buAutoNum type="arabicPeriod"/>
            </a:pPr>
            <a:r>
              <a:rPr lang="en-IN" dirty="0"/>
              <a:t>Project </a:t>
            </a:r>
            <a:r>
              <a:rPr lang="en-US" dirty="0"/>
              <a:t>Architecture</a:t>
            </a:r>
          </a:p>
          <a:p>
            <a:pPr marL="457200" indent="-457200">
              <a:buFont typeface="+mj-lt"/>
              <a:buAutoNum type="arabicPeriod"/>
            </a:pPr>
            <a:r>
              <a:rPr lang="en-US" dirty="0"/>
              <a:t>Introduction to Recommendation System</a:t>
            </a:r>
          </a:p>
          <a:p>
            <a:pPr marL="457200" indent="-457200">
              <a:buFont typeface="+mj-lt"/>
              <a:buAutoNum type="arabicPeriod"/>
            </a:pPr>
            <a:r>
              <a:rPr lang="en-US" dirty="0"/>
              <a:t>Data set Details</a:t>
            </a:r>
          </a:p>
          <a:p>
            <a:pPr marL="457200" indent="-457200">
              <a:buFont typeface="+mj-lt"/>
              <a:buAutoNum type="arabicPeriod"/>
            </a:pPr>
            <a:r>
              <a:rPr lang="en-US" dirty="0"/>
              <a:t>Data preprocessing and Eda</a:t>
            </a:r>
          </a:p>
          <a:p>
            <a:pPr marL="457200" indent="-457200">
              <a:buFont typeface="+mj-lt"/>
              <a:buAutoNum type="arabicPeriod"/>
            </a:pPr>
            <a:r>
              <a:rPr lang="en-US" dirty="0"/>
              <a:t>Visualization</a:t>
            </a:r>
          </a:p>
          <a:p>
            <a:pPr marL="457200" indent="-457200">
              <a:buFont typeface="+mj-lt"/>
              <a:buAutoNum type="arabicPeriod"/>
            </a:pPr>
            <a:r>
              <a:rPr lang="en-US" dirty="0"/>
              <a:t>Details about recommendation techniques</a:t>
            </a:r>
          </a:p>
          <a:p>
            <a:pPr marL="457200" indent="-457200">
              <a:buFont typeface="+mj-lt"/>
              <a:buAutoNum type="arabicPeriod"/>
            </a:pPr>
            <a:r>
              <a:rPr lang="en-US" dirty="0"/>
              <a:t>Model selection </a:t>
            </a:r>
          </a:p>
          <a:p>
            <a:pPr marL="457200" indent="-457200">
              <a:buFont typeface="+mj-lt"/>
              <a:buAutoNum type="arabicPeriod"/>
            </a:pPr>
            <a:r>
              <a:rPr lang="en-US" dirty="0"/>
              <a:t>Deployment</a:t>
            </a:r>
          </a:p>
          <a:p>
            <a:pPr marL="457200" indent="-457200">
              <a:buFont typeface="+mj-lt"/>
              <a:buAutoNum type="arabicPeriod"/>
            </a:pPr>
            <a:endParaRPr lang="en-US" dirty="0"/>
          </a:p>
          <a:p>
            <a:pPr marL="457200" indent="-457200">
              <a:buFont typeface="+mj-lt"/>
              <a:buAutoNum type="arabicPeriod"/>
            </a:pPr>
            <a:endParaRPr lang="en-IN" dirty="0"/>
          </a:p>
        </p:txBody>
      </p:sp>
    </p:spTree>
    <p:extLst>
      <p:ext uri="{BB962C8B-B14F-4D97-AF65-F5344CB8AC3E}">
        <p14:creationId xmlns:p14="http://schemas.microsoft.com/office/powerpoint/2010/main" val="6141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309" y="76200"/>
            <a:ext cx="10157354" cy="832520"/>
          </a:xfrm>
        </p:spPr>
        <p:txBody>
          <a:bodyPr/>
          <a:lstStyle/>
          <a:p>
            <a:r>
              <a:rPr lang="en-US" b="1" dirty="0"/>
              <a:t>Project Architecture</a:t>
            </a:r>
            <a:endParaRPr lang="en-US" dirty="0"/>
          </a:p>
        </p:txBody>
      </p:sp>
      <p:graphicFrame>
        <p:nvGraphicFramePr>
          <p:cNvPr id="3" name="Diagram 2">
            <a:extLst>
              <a:ext uri="{FF2B5EF4-FFF2-40B4-BE49-F238E27FC236}">
                <a16:creationId xmlns:a16="http://schemas.microsoft.com/office/drawing/2014/main" id="{F576A973-B906-5379-94DB-DF2A9F3EDD9A}"/>
              </a:ext>
            </a:extLst>
          </p:cNvPr>
          <p:cNvGraphicFramePr/>
          <p:nvPr>
            <p:extLst>
              <p:ext uri="{D42A27DB-BD31-4B8C-83A1-F6EECF244321}">
                <p14:modId xmlns:p14="http://schemas.microsoft.com/office/powerpoint/2010/main" val="1713385446"/>
              </p:ext>
            </p:extLst>
          </p:nvPr>
        </p:nvGraphicFramePr>
        <p:xfrm>
          <a:off x="1557908" y="1052736"/>
          <a:ext cx="9937104" cy="57290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761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Introduction To Recommendation </a:t>
            </a:r>
          </a:p>
        </p:txBody>
      </p:sp>
      <p:sp>
        <p:nvSpPr>
          <p:cNvPr id="5" name="Content Placeholder 4"/>
          <p:cNvSpPr>
            <a:spLocks noGrp="1"/>
          </p:cNvSpPr>
          <p:nvPr>
            <p:ph sz="half" idx="1"/>
          </p:nvPr>
        </p:nvSpPr>
        <p:spPr>
          <a:xfrm>
            <a:off x="1117309" y="1701800"/>
            <a:ext cx="4977103" cy="4967560"/>
          </a:xfrm>
        </p:spPr>
        <p:txBody>
          <a:bodyPr>
            <a:normAutofit fontScale="85000" lnSpcReduction="20000"/>
          </a:bodyPr>
          <a:lstStyle/>
          <a:p>
            <a:pPr>
              <a:buFont typeface="Wingdings" panose="05000000000000000000" pitchFamily="2" charset="2"/>
              <a:buChar char="Ø"/>
            </a:pPr>
            <a:r>
              <a:rPr lang="en-US" dirty="0"/>
              <a:t>Recommendation systems involve predicting user preferences for unseen items.</a:t>
            </a:r>
          </a:p>
          <a:p>
            <a:pPr>
              <a:buFont typeface="Wingdings" panose="05000000000000000000" pitchFamily="2" charset="2"/>
              <a:buChar char="Ø"/>
            </a:pPr>
            <a:r>
              <a:rPr lang="en-US" dirty="0"/>
              <a:t>Recommendation systems have become very popular with the increasing availability of millions of products online</a:t>
            </a:r>
          </a:p>
          <a:p>
            <a:pPr>
              <a:buFont typeface="Wingdings" panose="05000000000000000000" pitchFamily="2" charset="2"/>
              <a:buChar char="Ø"/>
            </a:pPr>
            <a:r>
              <a:rPr lang="en-US" dirty="0"/>
              <a:t>Recommending relevant products increases the customer’s interest and sales of the company. </a:t>
            </a:r>
          </a:p>
          <a:p>
            <a:pPr>
              <a:buFont typeface="Wingdings" panose="05000000000000000000" pitchFamily="2" charset="2"/>
              <a:buChar char="Ø"/>
            </a:pPr>
            <a:r>
              <a:rPr lang="en-US" dirty="0"/>
              <a:t>Examples:-</a:t>
            </a:r>
          </a:p>
          <a:p>
            <a:pPr lvl="1">
              <a:buFont typeface="Wingdings" panose="05000000000000000000" pitchFamily="2" charset="2"/>
              <a:buChar char="Ø"/>
            </a:pPr>
            <a:r>
              <a:rPr lang="en-US" dirty="0"/>
              <a:t>Facebook-” People You May Know”</a:t>
            </a:r>
          </a:p>
          <a:p>
            <a:pPr lvl="1">
              <a:buFont typeface="Wingdings" panose="05000000000000000000" pitchFamily="2" charset="2"/>
              <a:buChar char="Ø"/>
            </a:pPr>
            <a:r>
              <a:rPr lang="en-US" dirty="0"/>
              <a:t>Netflix-” Other Movies You May Enjoy”</a:t>
            </a:r>
          </a:p>
          <a:p>
            <a:pPr lvl="1">
              <a:buFont typeface="Wingdings" panose="05000000000000000000" pitchFamily="2" charset="2"/>
              <a:buChar char="Ø"/>
            </a:pPr>
            <a:r>
              <a:rPr lang="en-US" dirty="0"/>
              <a:t>Amazon-” Customers Who brought this item also brought…”</a:t>
            </a:r>
          </a:p>
          <a:p>
            <a:pPr lvl="1">
              <a:buFont typeface="Wingdings" panose="05000000000000000000" pitchFamily="2" charset="2"/>
              <a:buChar char="Ø"/>
            </a:pPr>
            <a:endParaRPr lang="en-US" dirty="0"/>
          </a:p>
        </p:txBody>
      </p:sp>
      <p:pic>
        <p:nvPicPr>
          <p:cNvPr id="12" name="Content Placeholder 11">
            <a:extLst>
              <a:ext uri="{FF2B5EF4-FFF2-40B4-BE49-F238E27FC236}">
                <a16:creationId xmlns:a16="http://schemas.microsoft.com/office/drawing/2014/main" id="{694DB8F2-089C-3041-5EE9-405E8F3D7165}"/>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550819" y="1701800"/>
            <a:ext cx="1583184" cy="1583184"/>
          </a:xfrm>
        </p:spPr>
      </p:pic>
      <p:pic>
        <p:nvPicPr>
          <p:cNvPr id="14" name="Picture 13">
            <a:extLst>
              <a:ext uri="{FF2B5EF4-FFF2-40B4-BE49-F238E27FC236}">
                <a16:creationId xmlns:a16="http://schemas.microsoft.com/office/drawing/2014/main" id="{9F9EB73B-A761-21A3-41F1-2726C47CF6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2605" y="3282673"/>
            <a:ext cx="1944216" cy="1944216"/>
          </a:xfrm>
          <a:prstGeom prst="rect">
            <a:avLst/>
          </a:prstGeom>
        </p:spPr>
      </p:pic>
      <p:pic>
        <p:nvPicPr>
          <p:cNvPr id="16" name="Picture 15">
            <a:extLst>
              <a:ext uri="{FF2B5EF4-FFF2-40B4-BE49-F238E27FC236}">
                <a16:creationId xmlns:a16="http://schemas.microsoft.com/office/drawing/2014/main" id="{2D31D7EA-9937-E238-E244-C38E95D277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0775" y="1691252"/>
            <a:ext cx="1512221" cy="1512221"/>
          </a:xfrm>
          <a:prstGeom prst="rect">
            <a:avLst/>
          </a:prstGeom>
        </p:spPr>
      </p:pic>
      <p:pic>
        <p:nvPicPr>
          <p:cNvPr id="18" name="Picture 17">
            <a:extLst>
              <a:ext uri="{FF2B5EF4-FFF2-40B4-BE49-F238E27FC236}">
                <a16:creationId xmlns:a16="http://schemas.microsoft.com/office/drawing/2014/main" id="{1DF8E5B3-4C0F-45D3-1C32-DDF1D22DF8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6460" y="5156200"/>
            <a:ext cx="1583184" cy="1495867"/>
          </a:xfrm>
          <a:prstGeom prst="rect">
            <a:avLst/>
          </a:prstGeom>
        </p:spPr>
      </p:pic>
      <p:pic>
        <p:nvPicPr>
          <p:cNvPr id="20" name="Picture 19">
            <a:extLst>
              <a:ext uri="{FF2B5EF4-FFF2-40B4-BE49-F238E27FC236}">
                <a16:creationId xmlns:a16="http://schemas.microsoft.com/office/drawing/2014/main" id="{9327A9ED-5031-BBD1-BB2D-2B169E564E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30539" y="5014132"/>
            <a:ext cx="1638530" cy="1638530"/>
          </a:xfrm>
          <a:prstGeom prst="rect">
            <a:avLst/>
          </a:prstGeom>
        </p:spPr>
      </p:pic>
    </p:spTree>
    <p:extLst>
      <p:ext uri="{BB962C8B-B14F-4D97-AF65-F5344CB8AC3E}">
        <p14:creationId xmlns:p14="http://schemas.microsoft.com/office/powerpoint/2010/main" val="686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Datasets Details</a:t>
            </a:r>
          </a:p>
        </p:txBody>
      </p:sp>
      <p:sp>
        <p:nvSpPr>
          <p:cNvPr id="27" name="Flowchart: Alternate Process 26">
            <a:extLst>
              <a:ext uri="{FF2B5EF4-FFF2-40B4-BE49-F238E27FC236}">
                <a16:creationId xmlns:a16="http://schemas.microsoft.com/office/drawing/2014/main" id="{40BD2480-6637-F93C-E0F0-2A18BCAD5138}"/>
              </a:ext>
            </a:extLst>
          </p:cNvPr>
          <p:cNvSpPr/>
          <p:nvPr/>
        </p:nvSpPr>
        <p:spPr>
          <a:xfrm>
            <a:off x="1117309" y="1873848"/>
            <a:ext cx="3024336" cy="100811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Book Dataset</a:t>
            </a:r>
          </a:p>
          <a:p>
            <a:pPr marL="285750" indent="-285750" algn="ctr">
              <a:buFont typeface="Arial" panose="020B0604020202020204" pitchFamily="34" charset="0"/>
              <a:buChar char="•"/>
            </a:pPr>
            <a:r>
              <a:rPr lang="en-IN" sz="1400" dirty="0"/>
              <a:t>No. of rows:-271360</a:t>
            </a:r>
          </a:p>
          <a:p>
            <a:pPr marL="285750" indent="-285750" algn="ctr">
              <a:buFont typeface="Arial" panose="020B0604020202020204" pitchFamily="34" charset="0"/>
              <a:buChar char="•"/>
            </a:pPr>
            <a:r>
              <a:rPr lang="en-IN" sz="1400" dirty="0"/>
              <a:t>No. of columns:-8</a:t>
            </a:r>
          </a:p>
          <a:p>
            <a:pPr algn="ctr"/>
            <a:endParaRPr lang="en-IN" sz="1400" dirty="0"/>
          </a:p>
        </p:txBody>
      </p:sp>
      <p:sp>
        <p:nvSpPr>
          <p:cNvPr id="30" name="Flowchart: Alternate Process 29">
            <a:extLst>
              <a:ext uri="{FF2B5EF4-FFF2-40B4-BE49-F238E27FC236}">
                <a16:creationId xmlns:a16="http://schemas.microsoft.com/office/drawing/2014/main" id="{75DD0D93-115B-5D77-325F-8DCDA44A2CAF}"/>
              </a:ext>
            </a:extLst>
          </p:cNvPr>
          <p:cNvSpPr/>
          <p:nvPr/>
        </p:nvSpPr>
        <p:spPr>
          <a:xfrm>
            <a:off x="5170056" y="1834966"/>
            <a:ext cx="3024336" cy="100811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Users Dataset</a:t>
            </a:r>
          </a:p>
          <a:p>
            <a:pPr marL="342900" indent="-342900" algn="ctr">
              <a:buFont typeface="Arial" panose="020B0604020202020204" pitchFamily="34" charset="0"/>
              <a:buChar char="•"/>
            </a:pPr>
            <a:r>
              <a:rPr lang="en-IN" sz="1400" dirty="0"/>
              <a:t>No. of rows:-278858</a:t>
            </a:r>
          </a:p>
          <a:p>
            <a:pPr marL="342900" indent="-342900" algn="ctr">
              <a:buFont typeface="Arial" panose="020B0604020202020204" pitchFamily="34" charset="0"/>
              <a:buChar char="•"/>
            </a:pPr>
            <a:r>
              <a:rPr lang="en-IN" sz="1400" dirty="0"/>
              <a:t>No. of columns:-3</a:t>
            </a:r>
          </a:p>
        </p:txBody>
      </p:sp>
      <p:sp>
        <p:nvSpPr>
          <p:cNvPr id="31" name="Flowchart: Alternate Process 30">
            <a:extLst>
              <a:ext uri="{FF2B5EF4-FFF2-40B4-BE49-F238E27FC236}">
                <a16:creationId xmlns:a16="http://schemas.microsoft.com/office/drawing/2014/main" id="{4190CF4B-81B5-74F9-D5CC-60A3B26A343C}"/>
              </a:ext>
            </a:extLst>
          </p:cNvPr>
          <p:cNvSpPr/>
          <p:nvPr/>
        </p:nvSpPr>
        <p:spPr>
          <a:xfrm>
            <a:off x="8974732" y="1834966"/>
            <a:ext cx="3024336" cy="100811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Rating Dataset</a:t>
            </a:r>
          </a:p>
          <a:p>
            <a:pPr marL="342900" indent="-342900" algn="ctr">
              <a:buFont typeface="Arial" panose="020B0604020202020204" pitchFamily="34" charset="0"/>
              <a:buChar char="•"/>
            </a:pPr>
            <a:r>
              <a:rPr lang="en-IN" sz="1400" dirty="0"/>
              <a:t>No. of rows:-1149780</a:t>
            </a:r>
          </a:p>
          <a:p>
            <a:pPr marL="342900" indent="-342900" algn="ctr">
              <a:buFont typeface="Arial" panose="020B0604020202020204" pitchFamily="34" charset="0"/>
              <a:buChar char="•"/>
            </a:pPr>
            <a:r>
              <a:rPr lang="en-IN" sz="1400" dirty="0"/>
              <a:t>No. of columns:-3</a:t>
            </a:r>
          </a:p>
        </p:txBody>
      </p:sp>
      <p:pic>
        <p:nvPicPr>
          <p:cNvPr id="37" name="Picture 36">
            <a:extLst>
              <a:ext uri="{FF2B5EF4-FFF2-40B4-BE49-F238E27FC236}">
                <a16:creationId xmlns:a16="http://schemas.microsoft.com/office/drawing/2014/main" id="{8F9410BB-9B9E-A15F-8DE3-2EC382E7C21E}"/>
              </a:ext>
            </a:extLst>
          </p:cNvPr>
          <p:cNvPicPr>
            <a:picLocks noChangeAspect="1"/>
          </p:cNvPicPr>
          <p:nvPr/>
        </p:nvPicPr>
        <p:blipFill>
          <a:blip r:embed="rId2"/>
          <a:stretch>
            <a:fillRect/>
          </a:stretch>
        </p:blipFill>
        <p:spPr>
          <a:xfrm>
            <a:off x="303149" y="3140968"/>
            <a:ext cx="4381725" cy="2400423"/>
          </a:xfrm>
          <a:prstGeom prst="rect">
            <a:avLst/>
          </a:prstGeom>
        </p:spPr>
      </p:pic>
      <p:pic>
        <p:nvPicPr>
          <p:cNvPr id="39" name="Picture 38">
            <a:extLst>
              <a:ext uri="{FF2B5EF4-FFF2-40B4-BE49-F238E27FC236}">
                <a16:creationId xmlns:a16="http://schemas.microsoft.com/office/drawing/2014/main" id="{C0CB18F7-CB4D-208E-0585-507E32B75CC9}"/>
              </a:ext>
            </a:extLst>
          </p:cNvPr>
          <p:cNvPicPr>
            <a:picLocks noChangeAspect="1"/>
          </p:cNvPicPr>
          <p:nvPr/>
        </p:nvPicPr>
        <p:blipFill>
          <a:blip r:embed="rId3"/>
          <a:stretch>
            <a:fillRect/>
          </a:stretch>
        </p:blipFill>
        <p:spPr>
          <a:xfrm>
            <a:off x="8614692" y="3140967"/>
            <a:ext cx="3511730" cy="2400423"/>
          </a:xfrm>
          <a:prstGeom prst="rect">
            <a:avLst/>
          </a:prstGeom>
        </p:spPr>
      </p:pic>
      <p:pic>
        <p:nvPicPr>
          <p:cNvPr id="41" name="Picture 40">
            <a:extLst>
              <a:ext uri="{FF2B5EF4-FFF2-40B4-BE49-F238E27FC236}">
                <a16:creationId xmlns:a16="http://schemas.microsoft.com/office/drawing/2014/main" id="{F02E2A2E-4B61-9E2B-2205-0C632EB1F127}"/>
              </a:ext>
            </a:extLst>
          </p:cNvPr>
          <p:cNvPicPr>
            <a:picLocks noChangeAspect="1"/>
          </p:cNvPicPr>
          <p:nvPr/>
        </p:nvPicPr>
        <p:blipFill>
          <a:blip r:embed="rId4"/>
          <a:stretch>
            <a:fillRect/>
          </a:stretch>
        </p:blipFill>
        <p:spPr>
          <a:xfrm>
            <a:off x="4754168" y="3170298"/>
            <a:ext cx="3791229" cy="2371092"/>
          </a:xfrm>
          <a:prstGeom prst="rect">
            <a:avLst/>
          </a:prstGeom>
        </p:spPr>
      </p:pic>
    </p:spTree>
    <p:extLst>
      <p:ext uri="{BB962C8B-B14F-4D97-AF65-F5344CB8AC3E}">
        <p14:creationId xmlns:p14="http://schemas.microsoft.com/office/powerpoint/2010/main" val="1340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Data Preprocessing</a:t>
            </a:r>
          </a:p>
        </p:txBody>
      </p:sp>
      <p:sp>
        <p:nvSpPr>
          <p:cNvPr id="9" name="TextBox 8">
            <a:extLst>
              <a:ext uri="{FF2B5EF4-FFF2-40B4-BE49-F238E27FC236}">
                <a16:creationId xmlns:a16="http://schemas.microsoft.com/office/drawing/2014/main" id="{E996A88A-067B-7920-7D1B-B95CBDBA1F8B}"/>
              </a:ext>
            </a:extLst>
          </p:cNvPr>
          <p:cNvSpPr txBox="1"/>
          <p:nvPr/>
        </p:nvSpPr>
        <p:spPr>
          <a:xfrm>
            <a:off x="549796" y="1460944"/>
            <a:ext cx="5544616" cy="830997"/>
          </a:xfrm>
          <a:prstGeom prst="rect">
            <a:avLst/>
          </a:prstGeom>
          <a:noFill/>
        </p:spPr>
        <p:txBody>
          <a:bodyPr wrap="square">
            <a:spAutoFit/>
          </a:bodyPr>
          <a:lstStyle/>
          <a:p>
            <a:pPr marL="342900" indent="-342900" algn="ctr">
              <a:buFont typeface="Wingdings" panose="05000000000000000000" pitchFamily="2" charset="2"/>
              <a:buChar char="v"/>
            </a:pPr>
            <a:endParaRPr lang="en-IN" sz="2400" dirty="0"/>
          </a:p>
          <a:p>
            <a:pPr marL="342900" indent="-342900" algn="ctr">
              <a:buFont typeface="Wingdings" panose="05000000000000000000" pitchFamily="2" charset="2"/>
              <a:buChar char="v"/>
            </a:pPr>
            <a:endParaRPr lang="en-IN" sz="2400" dirty="0"/>
          </a:p>
        </p:txBody>
      </p:sp>
      <p:sp>
        <p:nvSpPr>
          <p:cNvPr id="11" name="Oval 10">
            <a:extLst>
              <a:ext uri="{FF2B5EF4-FFF2-40B4-BE49-F238E27FC236}">
                <a16:creationId xmlns:a16="http://schemas.microsoft.com/office/drawing/2014/main" id="{2D9E642D-5440-815E-7AF7-D2E024D11686}"/>
              </a:ext>
            </a:extLst>
          </p:cNvPr>
          <p:cNvSpPr/>
          <p:nvPr/>
        </p:nvSpPr>
        <p:spPr>
          <a:xfrm>
            <a:off x="5809" y="1700808"/>
            <a:ext cx="4072379" cy="4680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t>In Books Dataset</a:t>
            </a:r>
          </a:p>
          <a:p>
            <a:pPr marL="342900" indent="-342900">
              <a:buFont typeface="Wingdings" panose="05000000000000000000" pitchFamily="2" charset="2"/>
              <a:buChar char="v"/>
            </a:pPr>
            <a:r>
              <a:rPr lang="en-IN" sz="1400" dirty="0"/>
              <a:t>Checking of null values and missing data.</a:t>
            </a:r>
          </a:p>
          <a:p>
            <a:pPr marL="342900" indent="-342900">
              <a:buFont typeface="Wingdings" panose="05000000000000000000" pitchFamily="2" charset="2"/>
              <a:buChar char="v"/>
            </a:pPr>
            <a:r>
              <a:rPr lang="en-IN" sz="1400" dirty="0"/>
              <a:t>Removal of two columns of small image URL and large image URL.</a:t>
            </a:r>
          </a:p>
          <a:p>
            <a:pPr marL="342900" indent="-342900">
              <a:buFont typeface="Wingdings" panose="05000000000000000000" pitchFamily="2" charset="2"/>
              <a:buChar char="v"/>
            </a:pPr>
            <a:r>
              <a:rPr lang="en-IN" sz="1400" dirty="0"/>
              <a:t>Changing column names for easy recognition.</a:t>
            </a:r>
          </a:p>
          <a:p>
            <a:pPr marL="342900" indent="-342900">
              <a:buFont typeface="Wingdings" panose="05000000000000000000" pitchFamily="2" charset="2"/>
              <a:buChar char="v"/>
            </a:pPr>
            <a:r>
              <a:rPr lang="en-IN" sz="1400" dirty="0"/>
              <a:t>In the publisher column missing value with others.</a:t>
            </a:r>
          </a:p>
          <a:p>
            <a:pPr marL="342900" indent="-342900">
              <a:buFont typeface="Wingdings" panose="05000000000000000000" pitchFamily="2" charset="2"/>
              <a:buChar char="v"/>
            </a:pPr>
            <a:r>
              <a:rPr lang="en-IN" sz="1400" dirty="0"/>
              <a:t>In the Year Of Publication column we have two object data DK Publishing Inc replaced this with 2000 and Gallimard replace it with 2003.</a:t>
            </a:r>
          </a:p>
          <a:p>
            <a:pPr algn="ctr"/>
            <a:endParaRPr lang="en-IN" sz="1400" dirty="0"/>
          </a:p>
        </p:txBody>
      </p:sp>
      <p:sp>
        <p:nvSpPr>
          <p:cNvPr id="14" name="Oval 13">
            <a:extLst>
              <a:ext uri="{FF2B5EF4-FFF2-40B4-BE49-F238E27FC236}">
                <a16:creationId xmlns:a16="http://schemas.microsoft.com/office/drawing/2014/main" id="{4A3A7D14-3E09-94B5-82B6-7EC94CB9E659}"/>
              </a:ext>
            </a:extLst>
          </p:cNvPr>
          <p:cNvSpPr/>
          <p:nvPr/>
        </p:nvSpPr>
        <p:spPr>
          <a:xfrm>
            <a:off x="4078188" y="1628800"/>
            <a:ext cx="4072379" cy="4680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t>In Users Dataset</a:t>
            </a:r>
          </a:p>
          <a:p>
            <a:pPr marL="342900" indent="-342900">
              <a:buFont typeface="Wingdings" panose="05000000000000000000" pitchFamily="2" charset="2"/>
              <a:buChar char="v"/>
            </a:pPr>
            <a:r>
              <a:rPr lang="en-IN" sz="1400" dirty="0"/>
              <a:t>In the Users dataset in the Age column we find unique values and with that, we calculate the mean age.</a:t>
            </a:r>
          </a:p>
          <a:p>
            <a:pPr marL="342900" indent="-342900">
              <a:buFont typeface="Wingdings" panose="05000000000000000000" pitchFamily="2" charset="2"/>
              <a:buChar char="v"/>
            </a:pPr>
            <a:r>
              <a:rPr lang="en-IN" sz="1400" dirty="0"/>
              <a:t>In the Location columns, we have combined information about the city, state, and country we split this information into three different columns.</a:t>
            </a:r>
          </a:p>
          <a:p>
            <a:endParaRPr lang="en-IN" sz="1400" dirty="0"/>
          </a:p>
          <a:p>
            <a:pPr algn="ctr"/>
            <a:endParaRPr lang="en-IN" sz="1400" dirty="0"/>
          </a:p>
        </p:txBody>
      </p:sp>
      <p:sp>
        <p:nvSpPr>
          <p:cNvPr id="15" name="Oval 14">
            <a:extLst>
              <a:ext uri="{FF2B5EF4-FFF2-40B4-BE49-F238E27FC236}">
                <a16:creationId xmlns:a16="http://schemas.microsoft.com/office/drawing/2014/main" id="{DB8806CD-0372-BEAF-EC64-8077256499FA}"/>
              </a:ext>
            </a:extLst>
          </p:cNvPr>
          <p:cNvSpPr/>
          <p:nvPr/>
        </p:nvSpPr>
        <p:spPr>
          <a:xfrm>
            <a:off x="8150567" y="1556792"/>
            <a:ext cx="4072379" cy="4680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t>In Rating Dataset</a:t>
            </a:r>
          </a:p>
          <a:p>
            <a:pPr marL="285750" indent="-285750" algn="ctr">
              <a:buFont typeface="Wingdings" panose="05000000000000000000" pitchFamily="2" charset="2"/>
              <a:buChar char="v"/>
            </a:pPr>
            <a:r>
              <a:rPr lang="en-IN" sz="1400" dirty="0"/>
              <a:t>In this data set we check Book-rating and User-Id are columns that are numerical type.</a:t>
            </a:r>
          </a:p>
          <a:p>
            <a:pPr marL="285750" indent="-285750" algn="ctr">
              <a:buFont typeface="Wingdings" panose="05000000000000000000" pitchFamily="2" charset="2"/>
              <a:buChar char="v"/>
            </a:pPr>
            <a:r>
              <a:rPr lang="en-IN" sz="1400" dirty="0"/>
              <a:t>In the ISBN column we remove extra characters.</a:t>
            </a:r>
          </a:p>
        </p:txBody>
      </p:sp>
    </p:spTree>
    <p:extLst>
      <p:ext uri="{BB962C8B-B14F-4D97-AF65-F5344CB8AC3E}">
        <p14:creationId xmlns:p14="http://schemas.microsoft.com/office/powerpoint/2010/main" val="165394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309" y="76200"/>
            <a:ext cx="10157354" cy="976536"/>
          </a:xfrm>
        </p:spPr>
        <p:txBody>
          <a:bodyPr/>
          <a:lstStyle/>
          <a:p>
            <a:r>
              <a:rPr lang="en-US" b="1" dirty="0"/>
              <a:t>Final Dataset Details</a:t>
            </a:r>
          </a:p>
        </p:txBody>
      </p:sp>
      <p:graphicFrame>
        <p:nvGraphicFramePr>
          <p:cNvPr id="7" name="Diagram 6">
            <a:extLst>
              <a:ext uri="{FF2B5EF4-FFF2-40B4-BE49-F238E27FC236}">
                <a16:creationId xmlns:a16="http://schemas.microsoft.com/office/drawing/2014/main" id="{37020F99-CEBA-3417-3D0D-164F41184855}"/>
              </a:ext>
            </a:extLst>
          </p:cNvPr>
          <p:cNvGraphicFramePr/>
          <p:nvPr>
            <p:extLst>
              <p:ext uri="{D42A27DB-BD31-4B8C-83A1-F6EECF244321}">
                <p14:modId xmlns:p14="http://schemas.microsoft.com/office/powerpoint/2010/main" val="783254556"/>
              </p:ext>
            </p:extLst>
          </p:nvPr>
        </p:nvGraphicFramePr>
        <p:xfrm>
          <a:off x="2040486" y="1700808"/>
          <a:ext cx="7633026" cy="1728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EB5CA088-AD75-9B51-E649-3F7517787CC3}"/>
              </a:ext>
            </a:extLst>
          </p:cNvPr>
          <p:cNvSpPr txBox="1"/>
          <p:nvPr/>
        </p:nvSpPr>
        <p:spPr>
          <a:xfrm>
            <a:off x="1197868" y="1217947"/>
            <a:ext cx="7416824" cy="461665"/>
          </a:xfrm>
          <a:prstGeom prst="rect">
            <a:avLst/>
          </a:prstGeom>
          <a:noFill/>
        </p:spPr>
        <p:txBody>
          <a:bodyPr wrap="square" rtlCol="0">
            <a:spAutoFit/>
          </a:bodyPr>
          <a:lstStyle/>
          <a:p>
            <a:r>
              <a:rPr lang="en-IN" sz="1200" dirty="0"/>
              <a:t>After applying preprocessing on all three datasets. We merge all and made the final data set for visualization and model building.</a:t>
            </a:r>
          </a:p>
        </p:txBody>
      </p:sp>
      <p:pic>
        <p:nvPicPr>
          <p:cNvPr id="10" name="Picture 9">
            <a:extLst>
              <a:ext uri="{FF2B5EF4-FFF2-40B4-BE49-F238E27FC236}">
                <a16:creationId xmlns:a16="http://schemas.microsoft.com/office/drawing/2014/main" id="{5536AF93-BB6B-C2E9-5CB7-7B09CC0DCD03}"/>
              </a:ext>
            </a:extLst>
          </p:cNvPr>
          <p:cNvPicPr>
            <a:picLocks noChangeAspect="1"/>
          </p:cNvPicPr>
          <p:nvPr/>
        </p:nvPicPr>
        <p:blipFill>
          <a:blip r:embed="rId7"/>
          <a:stretch>
            <a:fillRect/>
          </a:stretch>
        </p:blipFill>
        <p:spPr>
          <a:xfrm>
            <a:off x="1117309" y="3777740"/>
            <a:ext cx="10377703" cy="2758903"/>
          </a:xfrm>
          <a:prstGeom prst="rect">
            <a:avLst/>
          </a:prstGeom>
        </p:spPr>
      </p:pic>
    </p:spTree>
    <p:extLst>
      <p:ext uri="{BB962C8B-B14F-4D97-AF65-F5344CB8AC3E}">
        <p14:creationId xmlns:p14="http://schemas.microsoft.com/office/powerpoint/2010/main" val="329694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7C2A83-57CB-1B0F-7229-89CA0150FE74}"/>
              </a:ext>
            </a:extLst>
          </p:cNvPr>
          <p:cNvSpPr txBox="1"/>
          <p:nvPr/>
        </p:nvSpPr>
        <p:spPr>
          <a:xfrm>
            <a:off x="1701924" y="30824"/>
            <a:ext cx="6552728" cy="1138773"/>
          </a:xfrm>
          <a:prstGeom prst="rect">
            <a:avLst/>
          </a:prstGeom>
          <a:noFill/>
        </p:spPr>
        <p:txBody>
          <a:bodyPr wrap="square" rtlCol="0">
            <a:spAutoFit/>
          </a:bodyPr>
          <a:lstStyle/>
          <a:p>
            <a:r>
              <a:rPr lang="en-US" sz="4400" b="1" dirty="0"/>
              <a:t>5. Visualization</a:t>
            </a:r>
          </a:p>
          <a:p>
            <a:endParaRPr lang="en-IN" dirty="0"/>
          </a:p>
        </p:txBody>
      </p:sp>
      <p:sp>
        <p:nvSpPr>
          <p:cNvPr id="3" name="TextBox 2">
            <a:extLst>
              <a:ext uri="{FF2B5EF4-FFF2-40B4-BE49-F238E27FC236}">
                <a16:creationId xmlns:a16="http://schemas.microsoft.com/office/drawing/2014/main" id="{8E82A067-B699-EDB7-7B47-75F815796139}"/>
              </a:ext>
            </a:extLst>
          </p:cNvPr>
          <p:cNvSpPr txBox="1"/>
          <p:nvPr/>
        </p:nvSpPr>
        <p:spPr>
          <a:xfrm>
            <a:off x="680616" y="3171315"/>
            <a:ext cx="5400600" cy="738664"/>
          </a:xfrm>
          <a:prstGeom prst="rect">
            <a:avLst/>
          </a:prstGeom>
          <a:noFill/>
        </p:spPr>
        <p:txBody>
          <a:bodyPr wrap="square" rtlCol="0">
            <a:spAutoFit/>
          </a:bodyPr>
          <a:lstStyle/>
          <a:p>
            <a:pPr marL="285750" indent="-285750">
              <a:buFont typeface="Wingdings" panose="05000000000000000000" pitchFamily="2" charset="2"/>
              <a:buChar char="v"/>
            </a:pPr>
            <a:r>
              <a:rPr lang="en-IN" sz="1600" b="1" dirty="0"/>
              <a:t>Outliers</a:t>
            </a:r>
          </a:p>
          <a:p>
            <a:pPr marL="457200" indent="-457200">
              <a:buFont typeface="Wingdings" panose="05000000000000000000" pitchFamily="2" charset="2"/>
              <a:buChar char="§"/>
            </a:pPr>
            <a:r>
              <a:rPr lang="en-IN" sz="1200" dirty="0"/>
              <a:t>There are many outliers in age columns</a:t>
            </a:r>
          </a:p>
          <a:p>
            <a:pPr marL="457200" indent="-457200">
              <a:buFont typeface="Wingdings" panose="05000000000000000000" pitchFamily="2" charset="2"/>
              <a:buChar char="§"/>
            </a:pPr>
            <a:r>
              <a:rPr lang="en-IN" sz="1200" dirty="0"/>
              <a:t> Outliers are treated with mean values</a:t>
            </a:r>
            <a:r>
              <a:rPr lang="en-IN" sz="1400" dirty="0"/>
              <a:t>.</a:t>
            </a:r>
          </a:p>
        </p:txBody>
      </p:sp>
      <p:pic>
        <p:nvPicPr>
          <p:cNvPr id="5" name="Picture 4">
            <a:extLst>
              <a:ext uri="{FF2B5EF4-FFF2-40B4-BE49-F238E27FC236}">
                <a16:creationId xmlns:a16="http://schemas.microsoft.com/office/drawing/2014/main" id="{8D784345-2234-753D-E64D-2ED5B999413D}"/>
              </a:ext>
            </a:extLst>
          </p:cNvPr>
          <p:cNvPicPr>
            <a:picLocks noChangeAspect="1"/>
          </p:cNvPicPr>
          <p:nvPr/>
        </p:nvPicPr>
        <p:blipFill>
          <a:blip r:embed="rId2"/>
          <a:stretch>
            <a:fillRect/>
          </a:stretch>
        </p:blipFill>
        <p:spPr>
          <a:xfrm>
            <a:off x="405780" y="4118498"/>
            <a:ext cx="5994524" cy="1792069"/>
          </a:xfrm>
          <a:prstGeom prst="rect">
            <a:avLst/>
          </a:prstGeom>
        </p:spPr>
      </p:pic>
      <p:sp>
        <p:nvSpPr>
          <p:cNvPr id="6" name="TextBox 5">
            <a:extLst>
              <a:ext uri="{FF2B5EF4-FFF2-40B4-BE49-F238E27FC236}">
                <a16:creationId xmlns:a16="http://schemas.microsoft.com/office/drawing/2014/main" id="{76FE51DB-72ED-4062-BCFE-181E3A0BE6DB}"/>
              </a:ext>
            </a:extLst>
          </p:cNvPr>
          <p:cNvSpPr txBox="1"/>
          <p:nvPr/>
        </p:nvSpPr>
        <p:spPr>
          <a:xfrm>
            <a:off x="8745000" y="1409333"/>
            <a:ext cx="3312368" cy="523220"/>
          </a:xfrm>
          <a:prstGeom prst="rect">
            <a:avLst/>
          </a:prstGeom>
          <a:noFill/>
        </p:spPr>
        <p:txBody>
          <a:bodyPr wrap="square" rtlCol="0">
            <a:spAutoFit/>
          </a:bodyPr>
          <a:lstStyle/>
          <a:p>
            <a:pPr marL="285750" indent="-285750" algn="ctr">
              <a:buFont typeface="Wingdings" panose="05000000000000000000" pitchFamily="2" charset="2"/>
              <a:buChar char="v"/>
            </a:pPr>
            <a:r>
              <a:rPr lang="en-IN" sz="1400" b="1" dirty="0"/>
              <a:t>Graphical representation of top 10 books</a:t>
            </a:r>
          </a:p>
        </p:txBody>
      </p:sp>
      <p:pic>
        <p:nvPicPr>
          <p:cNvPr id="2050" name="Picture 2">
            <a:extLst>
              <a:ext uri="{FF2B5EF4-FFF2-40B4-BE49-F238E27FC236}">
                <a16:creationId xmlns:a16="http://schemas.microsoft.com/office/drawing/2014/main" id="{8F17DF9C-2149-60EE-31C6-17976A42BF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676" y="2182237"/>
            <a:ext cx="3619982" cy="289652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B763680-B7EC-D7D9-BC92-91793973EAD5}"/>
              </a:ext>
            </a:extLst>
          </p:cNvPr>
          <p:cNvSpPr txBox="1"/>
          <p:nvPr/>
        </p:nvSpPr>
        <p:spPr>
          <a:xfrm>
            <a:off x="1125860" y="1378116"/>
            <a:ext cx="2576063" cy="954107"/>
          </a:xfrm>
          <a:prstGeom prst="rect">
            <a:avLst/>
          </a:prstGeom>
          <a:noFill/>
        </p:spPr>
        <p:txBody>
          <a:bodyPr wrap="square" rtlCol="0">
            <a:spAutoFit/>
          </a:bodyPr>
          <a:lstStyle/>
          <a:p>
            <a:pPr marL="285750" indent="-285750">
              <a:buFont typeface="Wingdings" panose="05000000000000000000" pitchFamily="2" charset="2"/>
              <a:buChar char="v"/>
            </a:pPr>
            <a:r>
              <a:rPr lang="en-IN" sz="1400" b="1" dirty="0"/>
              <a:t>In Histogram represents the Year Of Publication</a:t>
            </a:r>
          </a:p>
          <a:p>
            <a:pPr marL="285750" indent="-285750">
              <a:buFont typeface="Arial" panose="020B0604020202020204" pitchFamily="34" charset="0"/>
              <a:buChar char="•"/>
            </a:pPr>
            <a:r>
              <a:rPr lang="en-IN" sz="1400" dirty="0"/>
              <a:t> </a:t>
            </a:r>
            <a:r>
              <a:rPr lang="en-IN" sz="1200" dirty="0"/>
              <a:t>From 1990 to 2005 we saw there are many publishers</a:t>
            </a:r>
            <a:r>
              <a:rPr lang="en-IN" sz="1400" dirty="0"/>
              <a:t>.</a:t>
            </a:r>
          </a:p>
        </p:txBody>
      </p:sp>
      <p:pic>
        <p:nvPicPr>
          <p:cNvPr id="2052" name="Picture 4">
            <a:extLst>
              <a:ext uri="{FF2B5EF4-FFF2-40B4-BE49-F238E27FC236}">
                <a16:creationId xmlns:a16="http://schemas.microsoft.com/office/drawing/2014/main" id="{DF78AB5B-D190-2D75-CED0-9B9651605C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9763" y="975735"/>
            <a:ext cx="4200873" cy="230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98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ooks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TF02787940.potx" id="{9A4E33EC-D715-440E-9062-8AFA4CC9E341}" vid="{0DFBCB81-4ACA-49F1-BA1C-2B43B27F1FC4}"/>
    </a:ext>
  </a:extLst>
</a:theme>
</file>

<file path=ppt/theme/theme2.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Blue bookstack presentation (widescreen)</Template>
  <TotalTime>826</TotalTime>
  <Words>1136</Words>
  <Application>Microsoft Office PowerPoint</Application>
  <PresentationFormat>Custom</PresentationFormat>
  <Paragraphs>168</Paragraphs>
  <Slides>22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Century Gothic</vt:lpstr>
      <vt:lpstr>roboto</vt:lpstr>
      <vt:lpstr>Wingdings</vt:lpstr>
      <vt:lpstr>Books 16x9</vt:lpstr>
      <vt:lpstr>Book Recommendations System</vt:lpstr>
      <vt:lpstr>Mentors And Team Members</vt:lpstr>
      <vt:lpstr>Contents </vt:lpstr>
      <vt:lpstr>Project Architecture</vt:lpstr>
      <vt:lpstr>2. Introduction To Recommendation </vt:lpstr>
      <vt:lpstr>3. Datasets Details</vt:lpstr>
      <vt:lpstr>4. Data Preprocessing</vt:lpstr>
      <vt:lpstr>Final Dataset Details</vt:lpstr>
      <vt:lpstr>PowerPoint Presentation</vt:lpstr>
      <vt:lpstr>Top 7 Publishers With the Most Books</vt:lpstr>
      <vt:lpstr>Below Histogram Represents the age of users.  </vt:lpstr>
      <vt:lpstr>6. Recommendation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Recommendations System</dc:title>
  <dc:creator>Disha sharma</dc:creator>
  <cp:lastModifiedBy>Disha sharma</cp:lastModifiedBy>
  <cp:revision>21</cp:revision>
  <dcterms:created xsi:type="dcterms:W3CDTF">2022-11-18T06:26:21Z</dcterms:created>
  <dcterms:modified xsi:type="dcterms:W3CDTF">2022-12-06T11:11:04Z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